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charts/chart1.xml" ContentType="application/vnd.openxmlformats-officedocument.drawingml.char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15"/>
  </p:notesMasterIdLst>
  <p:handoutMasterIdLst>
    <p:handoutMasterId r:id="rId16"/>
  </p:handoutMasterIdLst>
  <p:sldIdLst>
    <p:sldId id="256" r:id="rId2"/>
    <p:sldId id="264" r:id="rId3"/>
    <p:sldId id="262" r:id="rId4"/>
    <p:sldId id="258" r:id="rId5"/>
    <p:sldId id="269" r:id="rId6"/>
    <p:sldId id="259" r:id="rId7"/>
    <p:sldId id="266" r:id="rId8"/>
    <p:sldId id="270" r:id="rId9"/>
    <p:sldId id="263" r:id="rId10"/>
    <p:sldId id="267" r:id="rId11"/>
    <p:sldId id="271" r:id="rId12"/>
    <p:sldId id="260" r:id="rId13"/>
    <p:sldId id="265" r:id="rId14"/>
  </p:sldIdLst>
  <p:sldSz cx="9144000" cy="5143500" type="screen16x9"/>
  <p:notesSz cx="7099300" cy="10234613"/>
  <p:defaultTextStyle>
    <a:defPPr>
      <a:defRPr lang="en-US"/>
    </a:defPPr>
    <a:lvl1pPr marL="0" algn="l" defTabSz="342900" rtl="0" eaLnBrk="1" latinLnBrk="0" hangingPunct="1">
      <a:defRPr sz="1400" kern="1200">
        <a:solidFill>
          <a:schemeClr val="tx1"/>
        </a:solidFill>
        <a:latin typeface="+mn-lt"/>
        <a:ea typeface="+mn-ea"/>
        <a:cs typeface="+mn-cs"/>
      </a:defRPr>
    </a:lvl1pPr>
    <a:lvl2pPr marL="342900" algn="l" defTabSz="342900" rtl="0" eaLnBrk="1" latinLnBrk="0" hangingPunct="1">
      <a:defRPr sz="1400" kern="1200">
        <a:solidFill>
          <a:schemeClr val="tx1"/>
        </a:solidFill>
        <a:latin typeface="+mn-lt"/>
        <a:ea typeface="+mn-ea"/>
        <a:cs typeface="+mn-cs"/>
      </a:defRPr>
    </a:lvl2pPr>
    <a:lvl3pPr marL="685800" algn="l" defTabSz="342900" rtl="0" eaLnBrk="1" latinLnBrk="0" hangingPunct="1">
      <a:defRPr sz="1400" kern="1200">
        <a:solidFill>
          <a:schemeClr val="tx1"/>
        </a:solidFill>
        <a:latin typeface="+mn-lt"/>
        <a:ea typeface="+mn-ea"/>
        <a:cs typeface="+mn-cs"/>
      </a:defRPr>
    </a:lvl3pPr>
    <a:lvl4pPr marL="1028700" algn="l" defTabSz="342900" rtl="0" eaLnBrk="1" latinLnBrk="0" hangingPunct="1">
      <a:defRPr sz="1400" kern="1200">
        <a:solidFill>
          <a:schemeClr val="tx1"/>
        </a:solidFill>
        <a:latin typeface="+mn-lt"/>
        <a:ea typeface="+mn-ea"/>
        <a:cs typeface="+mn-cs"/>
      </a:defRPr>
    </a:lvl4pPr>
    <a:lvl5pPr marL="1371600" algn="l" defTabSz="342900" rtl="0" eaLnBrk="1" latinLnBrk="0" hangingPunct="1">
      <a:defRPr sz="1400" kern="1200">
        <a:solidFill>
          <a:schemeClr val="tx1"/>
        </a:solidFill>
        <a:latin typeface="+mn-lt"/>
        <a:ea typeface="+mn-ea"/>
        <a:cs typeface="+mn-cs"/>
      </a:defRPr>
    </a:lvl5pPr>
    <a:lvl6pPr marL="1714500" algn="l" defTabSz="342900" rtl="0" eaLnBrk="1" latinLnBrk="0" hangingPunct="1">
      <a:defRPr sz="1400" kern="1200">
        <a:solidFill>
          <a:schemeClr val="tx1"/>
        </a:solidFill>
        <a:latin typeface="+mn-lt"/>
        <a:ea typeface="+mn-ea"/>
        <a:cs typeface="+mn-cs"/>
      </a:defRPr>
    </a:lvl6pPr>
    <a:lvl7pPr marL="2057400" algn="l" defTabSz="342900" rtl="0" eaLnBrk="1" latinLnBrk="0" hangingPunct="1">
      <a:defRPr sz="1400" kern="1200">
        <a:solidFill>
          <a:schemeClr val="tx1"/>
        </a:solidFill>
        <a:latin typeface="+mn-lt"/>
        <a:ea typeface="+mn-ea"/>
        <a:cs typeface="+mn-cs"/>
      </a:defRPr>
    </a:lvl7pPr>
    <a:lvl8pPr marL="2400300" algn="l" defTabSz="342900" rtl="0" eaLnBrk="1" latinLnBrk="0" hangingPunct="1">
      <a:defRPr sz="1400" kern="1200">
        <a:solidFill>
          <a:schemeClr val="tx1"/>
        </a:solidFill>
        <a:latin typeface="+mn-lt"/>
        <a:ea typeface="+mn-ea"/>
        <a:cs typeface="+mn-cs"/>
      </a:defRPr>
    </a:lvl8pPr>
    <a:lvl9pPr marL="2743200" algn="l" defTabSz="342900" rtl="0" eaLnBrk="1" latinLnBrk="0" hangingPunct="1">
      <a:defRPr sz="14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34343"/>
    <a:srgbClr val="F5F5F5"/>
    <a:srgbClr val="D5EDA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2" autoAdjust="0"/>
    <p:restoredTop sz="99901" autoAdjust="0"/>
  </p:normalViewPr>
  <p:slideViewPr>
    <p:cSldViewPr snapToGrid="0">
      <p:cViewPr>
        <p:scale>
          <a:sx n="150" d="100"/>
          <a:sy n="150" d="100"/>
        </p:scale>
        <p:origin x="-84" y="-456"/>
      </p:cViewPr>
      <p:guideLst>
        <p:guide orient="horz" pos="1620"/>
        <p:guide pos="2880"/>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handoutMaster" Target="handoutMasters/handout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de-AT"/>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view3D>
      <c:rotX val="15"/>
      <c:rotY val="20"/>
      <c:rAngAx val="1"/>
    </c:view3D>
    <c:floor>
      <c:thickness val="0"/>
    </c:floor>
    <c:sideWall>
      <c:thickness val="0"/>
    </c:sideWall>
    <c:backWall>
      <c:thickness val="0"/>
    </c:backWall>
    <c:plotArea>
      <c:layout/>
      <c:bar3DChart>
        <c:barDir val="col"/>
        <c:grouping val="clustered"/>
        <c:varyColors val="0"/>
        <c:ser>
          <c:idx val="0"/>
          <c:order val="0"/>
          <c:tx>
            <c:strRef>
              <c:f>Tabelle1!$B$1</c:f>
              <c:strCache>
                <c:ptCount val="1"/>
                <c:pt idx="0">
                  <c:v>Voranmeldungen</c:v>
                </c:pt>
              </c:strCache>
            </c:strRef>
          </c:tx>
          <c:invertIfNegative val="0"/>
          <c:cat>
            <c:strRef>
              <c:f>Tabelle1!$A$2:$A$5</c:f>
              <c:strCache>
                <c:ptCount val="4"/>
                <c:pt idx="0">
                  <c:v>KBA</c:v>
                </c:pt>
                <c:pt idx="1">
                  <c:v>PBA</c:v>
                </c:pt>
                <c:pt idx="2">
                  <c:v>KMA</c:v>
                </c:pt>
                <c:pt idx="3">
                  <c:v>PMA</c:v>
                </c:pt>
              </c:strCache>
            </c:strRef>
          </c:cat>
          <c:val>
            <c:numRef>
              <c:f>Tabelle1!$B$2:$B$5</c:f>
              <c:numCache>
                <c:formatCode>General</c:formatCode>
                <c:ptCount val="4"/>
                <c:pt idx="0">
                  <c:v>251</c:v>
                </c:pt>
                <c:pt idx="1">
                  <c:v>255</c:v>
                </c:pt>
                <c:pt idx="2">
                  <c:v>91</c:v>
                </c:pt>
                <c:pt idx="3">
                  <c:v>31</c:v>
                </c:pt>
              </c:numCache>
            </c:numRef>
          </c:val>
        </c:ser>
        <c:ser>
          <c:idx val="1"/>
          <c:order val="1"/>
          <c:tx>
            <c:strRef>
              <c:f>Tabelle1!$C$1</c:f>
              <c:strCache>
                <c:ptCount val="1"/>
                <c:pt idx="0">
                  <c:v>bestandene Aufnahmeprüfung</c:v>
                </c:pt>
              </c:strCache>
            </c:strRef>
          </c:tx>
          <c:invertIfNegative val="0"/>
          <c:cat>
            <c:strRef>
              <c:f>Tabelle1!$A$2:$A$5</c:f>
              <c:strCache>
                <c:ptCount val="4"/>
                <c:pt idx="0">
                  <c:v>KBA</c:v>
                </c:pt>
                <c:pt idx="1">
                  <c:v>PBA</c:v>
                </c:pt>
                <c:pt idx="2">
                  <c:v>KMA</c:v>
                </c:pt>
                <c:pt idx="3">
                  <c:v>PMA</c:v>
                </c:pt>
              </c:strCache>
            </c:strRef>
          </c:cat>
          <c:val>
            <c:numRef>
              <c:f>Tabelle1!$C$2:$C$5</c:f>
              <c:numCache>
                <c:formatCode>General</c:formatCode>
                <c:ptCount val="4"/>
                <c:pt idx="0">
                  <c:v>103</c:v>
                </c:pt>
                <c:pt idx="1">
                  <c:v>70</c:v>
                </c:pt>
                <c:pt idx="2">
                  <c:v>45</c:v>
                </c:pt>
                <c:pt idx="3">
                  <c:v>21</c:v>
                </c:pt>
              </c:numCache>
            </c:numRef>
          </c:val>
        </c:ser>
        <c:dLbls>
          <c:showLegendKey val="0"/>
          <c:showVal val="0"/>
          <c:showCatName val="0"/>
          <c:showSerName val="0"/>
          <c:showPercent val="0"/>
          <c:showBubbleSize val="0"/>
        </c:dLbls>
        <c:gapWidth val="150"/>
        <c:shape val="box"/>
        <c:axId val="115180288"/>
        <c:axId val="177397760"/>
        <c:axId val="0"/>
      </c:bar3DChart>
      <c:catAx>
        <c:axId val="115180288"/>
        <c:scaling>
          <c:orientation val="minMax"/>
        </c:scaling>
        <c:delete val="0"/>
        <c:axPos val="b"/>
        <c:majorTickMark val="out"/>
        <c:minorTickMark val="none"/>
        <c:tickLblPos val="nextTo"/>
        <c:txPr>
          <a:bodyPr/>
          <a:lstStyle/>
          <a:p>
            <a:pPr>
              <a:defRPr sz="1400"/>
            </a:pPr>
            <a:endParaRPr lang="de-DE"/>
          </a:p>
        </c:txPr>
        <c:crossAx val="177397760"/>
        <c:crosses val="autoZero"/>
        <c:auto val="1"/>
        <c:lblAlgn val="ctr"/>
        <c:lblOffset val="100"/>
        <c:noMultiLvlLbl val="0"/>
      </c:catAx>
      <c:valAx>
        <c:axId val="177397760"/>
        <c:scaling>
          <c:orientation val="minMax"/>
        </c:scaling>
        <c:delete val="0"/>
        <c:axPos val="l"/>
        <c:majorGridlines/>
        <c:numFmt formatCode="General" sourceLinked="1"/>
        <c:majorTickMark val="out"/>
        <c:minorTickMark val="none"/>
        <c:tickLblPos val="nextTo"/>
        <c:txPr>
          <a:bodyPr/>
          <a:lstStyle/>
          <a:p>
            <a:pPr>
              <a:defRPr sz="1200"/>
            </a:pPr>
            <a:endParaRPr lang="de-DE"/>
          </a:p>
        </c:txPr>
        <c:crossAx val="115180288"/>
        <c:crosses val="autoZero"/>
        <c:crossBetween val="between"/>
      </c:valAx>
    </c:plotArea>
    <c:legend>
      <c:legendPos val="r"/>
      <c:layout>
        <c:manualLayout>
          <c:xMode val="edge"/>
          <c:yMode val="edge"/>
          <c:x val="0.66491652179638994"/>
          <c:y val="5.3048662650850092E-2"/>
          <c:w val="0.31569960623920834"/>
          <c:h val="0.35082173475051909"/>
        </c:manualLayout>
      </c:layout>
      <c:overlay val="0"/>
      <c:txPr>
        <a:bodyPr/>
        <a:lstStyle/>
        <a:p>
          <a:pPr>
            <a:defRPr sz="1200"/>
          </a:pPr>
          <a:endParaRPr lang="de-DE"/>
        </a:p>
      </c:txPr>
    </c:legend>
    <c:plotVisOnly val="1"/>
    <c:dispBlanksAs val="gap"/>
    <c:showDLblsOverMax val="0"/>
  </c:chart>
  <c:spPr>
    <a:ln>
      <a:solidFill>
        <a:schemeClr val="accent1"/>
      </a:solidFill>
    </a:ln>
  </c:spPr>
  <c:txPr>
    <a:bodyPr/>
    <a:lstStyle/>
    <a:p>
      <a:pPr>
        <a:defRPr sz="1800"/>
      </a:pPr>
      <a:endParaRPr lang="de-DE"/>
    </a:p>
  </c:txPr>
  <c:externalData r:id="rId1">
    <c:autoUpdate val="0"/>
  </c:externalData>
</c:chartSpac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F841E6A-1B68-4F77-A847-512FBF13F11E}" type="doc">
      <dgm:prSet loTypeId="urn:microsoft.com/office/officeart/2005/8/layout/orgChart1" loCatId="hierarchy" qsTypeId="urn:microsoft.com/office/officeart/2005/8/quickstyle/simple1" qsCatId="simple" csTypeId="urn:microsoft.com/office/officeart/2005/8/colors/accent1_2" csCatId="accent1" phldr="1"/>
      <dgm:spPr/>
      <dgm:t>
        <a:bodyPr/>
        <a:lstStyle/>
        <a:p>
          <a:endParaRPr lang="de-AT"/>
        </a:p>
      </dgm:t>
    </dgm:pt>
    <dgm:pt modelId="{DC5BE567-1E25-4723-A8AE-EE38B66C5856}">
      <dgm:prSet phldrT="[Text]"/>
      <dgm:spPr/>
      <dgm:t>
        <a:bodyPr/>
        <a:lstStyle/>
        <a:p>
          <a:r>
            <a:rPr lang="de-DE" b="1" dirty="0" smtClean="0"/>
            <a:t>BA</a:t>
          </a:r>
          <a:endParaRPr lang="de-AT" b="1" dirty="0"/>
        </a:p>
      </dgm:t>
    </dgm:pt>
    <dgm:pt modelId="{569EA964-A4FC-43E1-AF5A-1D6D5F9AF2F0}" type="parTrans" cxnId="{CE11375F-E1D6-4A5D-B88B-5FB0BFDF5F68}">
      <dgm:prSet/>
      <dgm:spPr/>
      <dgm:t>
        <a:bodyPr/>
        <a:lstStyle/>
        <a:p>
          <a:endParaRPr lang="de-AT"/>
        </a:p>
      </dgm:t>
    </dgm:pt>
    <dgm:pt modelId="{77C90CBC-0C90-41C6-8DC3-673CA96C1FEA}" type="sibTrans" cxnId="{CE11375F-E1D6-4A5D-B88B-5FB0BFDF5F68}">
      <dgm:prSet/>
      <dgm:spPr/>
      <dgm:t>
        <a:bodyPr/>
        <a:lstStyle/>
        <a:p>
          <a:endParaRPr lang="de-AT"/>
        </a:p>
      </dgm:t>
    </dgm:pt>
    <dgm:pt modelId="{8001811A-9613-465C-B719-6809BAC59D9E}">
      <dgm:prSet phldrT="[Text]"/>
      <dgm:spPr/>
      <dgm:t>
        <a:bodyPr/>
        <a:lstStyle/>
        <a:p>
          <a:r>
            <a:rPr lang="de-DE" dirty="0" smtClean="0"/>
            <a:t>Musik</a:t>
          </a:r>
          <a:endParaRPr lang="de-AT" dirty="0"/>
        </a:p>
      </dgm:t>
    </dgm:pt>
    <dgm:pt modelId="{78CC1175-9AA8-49B0-ACC0-C8890167E8EA}" type="parTrans" cxnId="{553C41FF-028F-438B-8943-665057D0E30F}">
      <dgm:prSet/>
      <dgm:spPr/>
      <dgm:t>
        <a:bodyPr/>
        <a:lstStyle/>
        <a:p>
          <a:endParaRPr lang="de-AT"/>
        </a:p>
      </dgm:t>
    </dgm:pt>
    <dgm:pt modelId="{80197789-85E6-4DD1-AD84-1B1257E3DCFD}" type="sibTrans" cxnId="{553C41FF-028F-438B-8943-665057D0E30F}">
      <dgm:prSet/>
      <dgm:spPr/>
      <dgm:t>
        <a:bodyPr/>
        <a:lstStyle/>
        <a:p>
          <a:endParaRPr lang="de-AT"/>
        </a:p>
      </dgm:t>
    </dgm:pt>
    <dgm:pt modelId="{F092C5EB-4805-4C75-BA07-5F7AEB3E93D0}">
      <dgm:prSet phldrT="[Text]"/>
      <dgm:spPr/>
      <dgm:t>
        <a:bodyPr/>
        <a:lstStyle/>
        <a:p>
          <a:r>
            <a:rPr lang="de-DE" dirty="0" smtClean="0"/>
            <a:t>Schauspiel</a:t>
          </a:r>
          <a:endParaRPr lang="de-AT" dirty="0"/>
        </a:p>
      </dgm:t>
    </dgm:pt>
    <dgm:pt modelId="{537E58B5-9D4B-4E32-9530-5F782004EC6B}" type="parTrans" cxnId="{5BDCD074-5278-49A4-A83F-C53A9586D6CC}">
      <dgm:prSet/>
      <dgm:spPr/>
      <dgm:t>
        <a:bodyPr/>
        <a:lstStyle/>
        <a:p>
          <a:endParaRPr lang="de-AT"/>
        </a:p>
      </dgm:t>
    </dgm:pt>
    <dgm:pt modelId="{5575B346-4033-46C0-AF29-7B919F3F92B1}" type="sibTrans" cxnId="{5BDCD074-5278-49A4-A83F-C53A9586D6CC}">
      <dgm:prSet/>
      <dgm:spPr/>
      <dgm:t>
        <a:bodyPr/>
        <a:lstStyle/>
        <a:p>
          <a:endParaRPr lang="de-AT"/>
        </a:p>
      </dgm:t>
    </dgm:pt>
    <dgm:pt modelId="{D5BA6AD9-764F-4D9B-A9EF-CB67AEDDDFC2}">
      <dgm:prSet phldrT="[Text]"/>
      <dgm:spPr/>
      <dgm:t>
        <a:bodyPr/>
        <a:lstStyle/>
        <a:p>
          <a:r>
            <a:rPr lang="de-DE" dirty="0" smtClean="0"/>
            <a:t>Tanz</a:t>
          </a:r>
          <a:endParaRPr lang="de-AT" dirty="0"/>
        </a:p>
      </dgm:t>
    </dgm:pt>
    <dgm:pt modelId="{F580CE88-B5E2-44DB-A4FC-BAD4AF328828}" type="parTrans" cxnId="{A660D1BC-603A-4A9A-AC8E-998940871ACA}">
      <dgm:prSet/>
      <dgm:spPr/>
      <dgm:t>
        <a:bodyPr/>
        <a:lstStyle/>
        <a:p>
          <a:endParaRPr lang="de-AT"/>
        </a:p>
      </dgm:t>
    </dgm:pt>
    <dgm:pt modelId="{C50692CF-29B0-4508-9DA9-2F4B2DB804E1}" type="sibTrans" cxnId="{A660D1BC-603A-4A9A-AC8E-998940871ACA}">
      <dgm:prSet/>
      <dgm:spPr/>
      <dgm:t>
        <a:bodyPr/>
        <a:lstStyle/>
        <a:p>
          <a:endParaRPr lang="de-AT"/>
        </a:p>
      </dgm:t>
    </dgm:pt>
    <dgm:pt modelId="{3E726894-AEB1-4392-B732-F4E1C445343A}">
      <dgm:prSet/>
      <dgm:spPr/>
      <dgm:t>
        <a:bodyPr/>
        <a:lstStyle/>
        <a:p>
          <a:r>
            <a:rPr lang="de-DE" b="1" dirty="0" smtClean="0"/>
            <a:t>MA</a:t>
          </a:r>
          <a:endParaRPr lang="de-AT" b="1" dirty="0"/>
        </a:p>
      </dgm:t>
    </dgm:pt>
    <dgm:pt modelId="{FE0E4E71-4810-445B-9DAF-D2A1CB4A6612}" type="parTrans" cxnId="{F93EA338-B4E0-4BB9-AC9F-D87999899B8A}">
      <dgm:prSet/>
      <dgm:spPr/>
      <dgm:t>
        <a:bodyPr/>
        <a:lstStyle/>
        <a:p>
          <a:endParaRPr lang="de-AT"/>
        </a:p>
      </dgm:t>
    </dgm:pt>
    <dgm:pt modelId="{2C62EDD2-F871-4E37-9020-0011CF11275E}" type="sibTrans" cxnId="{F93EA338-B4E0-4BB9-AC9F-D87999899B8A}">
      <dgm:prSet/>
      <dgm:spPr/>
      <dgm:t>
        <a:bodyPr/>
        <a:lstStyle/>
        <a:p>
          <a:endParaRPr lang="de-AT"/>
        </a:p>
      </dgm:t>
    </dgm:pt>
    <dgm:pt modelId="{87A43317-B9BC-441C-83F7-C3CF6C030E48}">
      <dgm:prSet/>
      <dgm:spPr/>
      <dgm:t>
        <a:bodyPr/>
        <a:lstStyle/>
        <a:p>
          <a:r>
            <a:rPr lang="de-DE" b="1" dirty="0" smtClean="0"/>
            <a:t>ULG</a:t>
          </a:r>
          <a:endParaRPr lang="de-AT" b="1" dirty="0"/>
        </a:p>
      </dgm:t>
    </dgm:pt>
    <dgm:pt modelId="{36F1A21B-B680-4E8E-868F-D94E243B11BC}" type="parTrans" cxnId="{E4E93A33-A76D-452F-91A3-45785513E27E}">
      <dgm:prSet/>
      <dgm:spPr/>
      <dgm:t>
        <a:bodyPr/>
        <a:lstStyle/>
        <a:p>
          <a:endParaRPr lang="de-AT"/>
        </a:p>
      </dgm:t>
    </dgm:pt>
    <dgm:pt modelId="{D614D9A8-58EE-4F57-A783-15141383204D}" type="sibTrans" cxnId="{E4E93A33-A76D-452F-91A3-45785513E27E}">
      <dgm:prSet/>
      <dgm:spPr/>
      <dgm:t>
        <a:bodyPr/>
        <a:lstStyle/>
        <a:p>
          <a:endParaRPr lang="de-AT"/>
        </a:p>
      </dgm:t>
    </dgm:pt>
    <dgm:pt modelId="{3E359F96-0DFE-46FF-AFBF-AD0CE31494F3}">
      <dgm:prSet/>
      <dgm:spPr>
        <a:solidFill>
          <a:schemeClr val="bg2">
            <a:lumMod val="90000"/>
          </a:schemeClr>
        </a:solidFill>
      </dgm:spPr>
      <dgm:t>
        <a:bodyPr/>
        <a:lstStyle/>
        <a:p>
          <a:r>
            <a:rPr lang="de-DE" dirty="0" smtClean="0"/>
            <a:t>LG</a:t>
          </a:r>
          <a:endParaRPr lang="de-AT" dirty="0"/>
        </a:p>
      </dgm:t>
    </dgm:pt>
    <dgm:pt modelId="{9F9591E8-0164-4A39-B061-3AEE843F8179}" type="parTrans" cxnId="{E4EE4A2C-D4F7-48B1-8A08-A2C7E111C89E}">
      <dgm:prSet/>
      <dgm:spPr/>
      <dgm:t>
        <a:bodyPr/>
        <a:lstStyle/>
        <a:p>
          <a:endParaRPr lang="de-AT"/>
        </a:p>
      </dgm:t>
    </dgm:pt>
    <dgm:pt modelId="{47A74008-9004-4B1F-B2FB-C819AC4B9895}" type="sibTrans" cxnId="{E4EE4A2C-D4F7-48B1-8A08-A2C7E111C89E}">
      <dgm:prSet/>
      <dgm:spPr/>
      <dgm:t>
        <a:bodyPr/>
        <a:lstStyle/>
        <a:p>
          <a:endParaRPr lang="de-AT"/>
        </a:p>
      </dgm:t>
    </dgm:pt>
    <dgm:pt modelId="{931E2770-C603-4D33-814C-9010DC1F0314}">
      <dgm:prSet/>
      <dgm:spPr>
        <a:solidFill>
          <a:schemeClr val="bg1">
            <a:lumMod val="85000"/>
          </a:schemeClr>
        </a:solidFill>
      </dgm:spPr>
      <dgm:t>
        <a:bodyPr/>
        <a:lstStyle/>
        <a:p>
          <a:r>
            <a:rPr lang="de-DE" dirty="0" smtClean="0"/>
            <a:t>Dr.</a:t>
          </a:r>
          <a:endParaRPr lang="de-AT" dirty="0"/>
        </a:p>
      </dgm:t>
    </dgm:pt>
    <dgm:pt modelId="{9A7C83F7-BAAE-4DA6-ADD4-CE2FAB6E41F3}" type="parTrans" cxnId="{6A268631-FCE8-4581-9D3A-7FA296349F49}">
      <dgm:prSet/>
      <dgm:spPr/>
      <dgm:t>
        <a:bodyPr/>
        <a:lstStyle/>
        <a:p>
          <a:endParaRPr lang="de-AT"/>
        </a:p>
      </dgm:t>
    </dgm:pt>
    <dgm:pt modelId="{D5381058-DFBE-4D2A-94EC-8CB37892B3EE}" type="sibTrans" cxnId="{6A268631-FCE8-4581-9D3A-7FA296349F49}">
      <dgm:prSet/>
      <dgm:spPr/>
      <dgm:t>
        <a:bodyPr/>
        <a:lstStyle/>
        <a:p>
          <a:endParaRPr lang="de-AT"/>
        </a:p>
      </dgm:t>
    </dgm:pt>
    <dgm:pt modelId="{FF69B586-FC8D-4555-8230-8C179AC7CA1B}">
      <dgm:prSet/>
      <dgm:spPr/>
      <dgm:t>
        <a:bodyPr/>
        <a:lstStyle/>
        <a:p>
          <a:r>
            <a:rPr lang="de-DE" dirty="0" smtClean="0"/>
            <a:t>KBA</a:t>
          </a:r>
          <a:endParaRPr lang="de-AT" dirty="0"/>
        </a:p>
      </dgm:t>
    </dgm:pt>
    <dgm:pt modelId="{68651907-8C4C-464E-A438-9EF2EA7ACD76}" type="parTrans" cxnId="{2071E7F3-512F-4C66-88A0-B3CCD06A0193}">
      <dgm:prSet/>
      <dgm:spPr/>
      <dgm:t>
        <a:bodyPr/>
        <a:lstStyle/>
        <a:p>
          <a:endParaRPr lang="de-AT"/>
        </a:p>
      </dgm:t>
    </dgm:pt>
    <dgm:pt modelId="{837CF232-38AD-4046-9004-EAF2661E2169}" type="sibTrans" cxnId="{2071E7F3-512F-4C66-88A0-B3CCD06A0193}">
      <dgm:prSet/>
      <dgm:spPr/>
      <dgm:t>
        <a:bodyPr/>
        <a:lstStyle/>
        <a:p>
          <a:endParaRPr lang="de-AT"/>
        </a:p>
      </dgm:t>
    </dgm:pt>
    <dgm:pt modelId="{9525E452-08DA-4280-970C-F74B180BD729}">
      <dgm:prSet/>
      <dgm:spPr/>
      <dgm:t>
        <a:bodyPr/>
        <a:lstStyle/>
        <a:p>
          <a:r>
            <a:rPr lang="de-DE" dirty="0" smtClean="0"/>
            <a:t>PBA</a:t>
          </a:r>
          <a:endParaRPr lang="de-AT" dirty="0"/>
        </a:p>
      </dgm:t>
    </dgm:pt>
    <dgm:pt modelId="{EDBCE04A-9BDB-450E-8044-64E4A067978B}" type="parTrans" cxnId="{912C1B0F-A43C-41B0-9955-4BBA05E5DC07}">
      <dgm:prSet/>
      <dgm:spPr/>
      <dgm:t>
        <a:bodyPr/>
        <a:lstStyle/>
        <a:p>
          <a:endParaRPr lang="de-AT"/>
        </a:p>
      </dgm:t>
    </dgm:pt>
    <dgm:pt modelId="{B7AF885B-CD1D-4251-B90E-492B1064182A}" type="sibTrans" cxnId="{912C1B0F-A43C-41B0-9955-4BBA05E5DC07}">
      <dgm:prSet/>
      <dgm:spPr/>
      <dgm:t>
        <a:bodyPr/>
        <a:lstStyle/>
        <a:p>
          <a:endParaRPr lang="de-AT"/>
        </a:p>
      </dgm:t>
    </dgm:pt>
    <dgm:pt modelId="{F90B4262-DEF0-4CD7-B7AB-51143A4ACB38}" type="pres">
      <dgm:prSet presAssocID="{7F841E6A-1B68-4F77-A847-512FBF13F11E}" presName="hierChild1" presStyleCnt="0">
        <dgm:presLayoutVars>
          <dgm:orgChart val="1"/>
          <dgm:chPref val="1"/>
          <dgm:dir/>
          <dgm:animOne val="branch"/>
          <dgm:animLvl val="lvl"/>
          <dgm:resizeHandles/>
        </dgm:presLayoutVars>
      </dgm:prSet>
      <dgm:spPr/>
    </dgm:pt>
    <dgm:pt modelId="{07122032-CC7C-4431-9027-0E8436FEF246}" type="pres">
      <dgm:prSet presAssocID="{DC5BE567-1E25-4723-A8AE-EE38B66C5856}" presName="hierRoot1" presStyleCnt="0">
        <dgm:presLayoutVars>
          <dgm:hierBranch val="init"/>
        </dgm:presLayoutVars>
      </dgm:prSet>
      <dgm:spPr/>
    </dgm:pt>
    <dgm:pt modelId="{8ADD451A-12E4-4CCC-9A80-2A1ED9BD9D3F}" type="pres">
      <dgm:prSet presAssocID="{DC5BE567-1E25-4723-A8AE-EE38B66C5856}" presName="rootComposite1" presStyleCnt="0"/>
      <dgm:spPr/>
    </dgm:pt>
    <dgm:pt modelId="{13DBA4B0-871A-4FB5-B46C-B862D51E2151}" type="pres">
      <dgm:prSet presAssocID="{DC5BE567-1E25-4723-A8AE-EE38B66C5856}" presName="rootText1" presStyleLbl="node0" presStyleIdx="0" presStyleCnt="5" custLinFactX="-19205" custLinFactY="-62890" custLinFactNeighborX="-100000" custLinFactNeighborY="-100000">
        <dgm:presLayoutVars>
          <dgm:chPref val="3"/>
        </dgm:presLayoutVars>
      </dgm:prSet>
      <dgm:spPr/>
    </dgm:pt>
    <dgm:pt modelId="{205E0C73-6FE0-4DEC-8FA9-7F50305666A9}" type="pres">
      <dgm:prSet presAssocID="{DC5BE567-1E25-4723-A8AE-EE38B66C5856}" presName="rootConnector1" presStyleLbl="node1" presStyleIdx="0" presStyleCnt="0"/>
      <dgm:spPr/>
    </dgm:pt>
    <dgm:pt modelId="{7D4E286B-F5EB-4B72-9B76-455D7CD7EB60}" type="pres">
      <dgm:prSet presAssocID="{DC5BE567-1E25-4723-A8AE-EE38B66C5856}" presName="hierChild2" presStyleCnt="0"/>
      <dgm:spPr/>
    </dgm:pt>
    <dgm:pt modelId="{A777B05C-641B-4D2F-A19E-94D5FFFA87A3}" type="pres">
      <dgm:prSet presAssocID="{78CC1175-9AA8-49B0-ACC0-C8890167E8EA}" presName="Name37" presStyleLbl="parChTrans1D2" presStyleIdx="0" presStyleCnt="3"/>
      <dgm:spPr/>
    </dgm:pt>
    <dgm:pt modelId="{600230AD-BC96-42E1-9EC2-CEB6801E066D}" type="pres">
      <dgm:prSet presAssocID="{8001811A-9613-465C-B719-6809BAC59D9E}" presName="hierRoot2" presStyleCnt="0">
        <dgm:presLayoutVars>
          <dgm:hierBranch val="init"/>
        </dgm:presLayoutVars>
      </dgm:prSet>
      <dgm:spPr/>
    </dgm:pt>
    <dgm:pt modelId="{4896FBDB-BED9-47A2-9CF4-EFA0234106F1}" type="pres">
      <dgm:prSet presAssocID="{8001811A-9613-465C-B719-6809BAC59D9E}" presName="rootComposite" presStyleCnt="0"/>
      <dgm:spPr/>
    </dgm:pt>
    <dgm:pt modelId="{383CACDA-C8D1-4500-AAE2-CDCB26EEC091}" type="pres">
      <dgm:prSet presAssocID="{8001811A-9613-465C-B719-6809BAC59D9E}" presName="rootText" presStyleLbl="node2" presStyleIdx="0" presStyleCnt="3" custLinFactNeighborX="1845" custLinFactNeighborY="-34442">
        <dgm:presLayoutVars>
          <dgm:chPref val="3"/>
        </dgm:presLayoutVars>
      </dgm:prSet>
      <dgm:spPr/>
    </dgm:pt>
    <dgm:pt modelId="{A1184665-713F-48FA-BCB5-1E57BBC73D0B}" type="pres">
      <dgm:prSet presAssocID="{8001811A-9613-465C-B719-6809BAC59D9E}" presName="rootConnector" presStyleLbl="node2" presStyleIdx="0" presStyleCnt="3"/>
      <dgm:spPr/>
    </dgm:pt>
    <dgm:pt modelId="{74B9C279-4613-497F-8E66-1CE1E548704F}" type="pres">
      <dgm:prSet presAssocID="{8001811A-9613-465C-B719-6809BAC59D9E}" presName="hierChild4" presStyleCnt="0"/>
      <dgm:spPr/>
    </dgm:pt>
    <dgm:pt modelId="{B791997F-B697-499B-BA85-2F5DD0E335BC}" type="pres">
      <dgm:prSet presAssocID="{68651907-8C4C-464E-A438-9EF2EA7ACD76}" presName="Name37" presStyleLbl="parChTrans1D3" presStyleIdx="0" presStyleCnt="2"/>
      <dgm:spPr/>
    </dgm:pt>
    <dgm:pt modelId="{C24F4E36-7C37-41FD-B15A-F7001649536F}" type="pres">
      <dgm:prSet presAssocID="{FF69B586-FC8D-4555-8230-8C179AC7CA1B}" presName="hierRoot2" presStyleCnt="0">
        <dgm:presLayoutVars>
          <dgm:hierBranch val="init"/>
        </dgm:presLayoutVars>
      </dgm:prSet>
      <dgm:spPr/>
    </dgm:pt>
    <dgm:pt modelId="{814571BE-3101-445C-9704-2EEB1047FF22}" type="pres">
      <dgm:prSet presAssocID="{FF69B586-FC8D-4555-8230-8C179AC7CA1B}" presName="rootComposite" presStyleCnt="0"/>
      <dgm:spPr/>
    </dgm:pt>
    <dgm:pt modelId="{2FB1A71B-FC71-4A5F-AA2D-74264ED3AF1B}" type="pres">
      <dgm:prSet presAssocID="{FF69B586-FC8D-4555-8230-8C179AC7CA1B}" presName="rootText" presStyleLbl="node3" presStyleIdx="0" presStyleCnt="2">
        <dgm:presLayoutVars>
          <dgm:chPref val="3"/>
        </dgm:presLayoutVars>
      </dgm:prSet>
      <dgm:spPr/>
    </dgm:pt>
    <dgm:pt modelId="{9899B672-7F0F-4D48-A62C-8F9DDCFAE0D0}" type="pres">
      <dgm:prSet presAssocID="{FF69B586-FC8D-4555-8230-8C179AC7CA1B}" presName="rootConnector" presStyleLbl="node3" presStyleIdx="0" presStyleCnt="2"/>
      <dgm:spPr/>
    </dgm:pt>
    <dgm:pt modelId="{004A6EAE-80EF-4839-A196-28A7D63920FD}" type="pres">
      <dgm:prSet presAssocID="{FF69B586-FC8D-4555-8230-8C179AC7CA1B}" presName="hierChild4" presStyleCnt="0"/>
      <dgm:spPr/>
    </dgm:pt>
    <dgm:pt modelId="{174AADAE-4C3F-4C22-AEE3-8811754A4274}" type="pres">
      <dgm:prSet presAssocID="{FF69B586-FC8D-4555-8230-8C179AC7CA1B}" presName="hierChild5" presStyleCnt="0"/>
      <dgm:spPr/>
    </dgm:pt>
    <dgm:pt modelId="{8D820A52-DA5C-4771-B590-A9F6D68CC0FF}" type="pres">
      <dgm:prSet presAssocID="{EDBCE04A-9BDB-450E-8044-64E4A067978B}" presName="Name37" presStyleLbl="parChTrans1D3" presStyleIdx="1" presStyleCnt="2"/>
      <dgm:spPr/>
    </dgm:pt>
    <dgm:pt modelId="{9A49CF4A-E83B-48DD-9A76-1C7844330DC4}" type="pres">
      <dgm:prSet presAssocID="{9525E452-08DA-4280-970C-F74B180BD729}" presName="hierRoot2" presStyleCnt="0">
        <dgm:presLayoutVars>
          <dgm:hierBranch val="init"/>
        </dgm:presLayoutVars>
      </dgm:prSet>
      <dgm:spPr/>
    </dgm:pt>
    <dgm:pt modelId="{C6FE7BFB-DC41-4125-9C90-D242DFF224D8}" type="pres">
      <dgm:prSet presAssocID="{9525E452-08DA-4280-970C-F74B180BD729}" presName="rootComposite" presStyleCnt="0"/>
      <dgm:spPr/>
    </dgm:pt>
    <dgm:pt modelId="{255ACC64-F914-4FF0-A94B-D16FC8420803}" type="pres">
      <dgm:prSet presAssocID="{9525E452-08DA-4280-970C-F74B180BD729}" presName="rootText" presStyleLbl="node3" presStyleIdx="1" presStyleCnt="2" custLinFactX="22392" custLinFactY="-40228" custLinFactNeighborX="100000" custLinFactNeighborY="-100000">
        <dgm:presLayoutVars>
          <dgm:chPref val="3"/>
        </dgm:presLayoutVars>
      </dgm:prSet>
      <dgm:spPr/>
    </dgm:pt>
    <dgm:pt modelId="{4A126B9C-C94F-40A0-A511-D4FD59B3A2C7}" type="pres">
      <dgm:prSet presAssocID="{9525E452-08DA-4280-970C-F74B180BD729}" presName="rootConnector" presStyleLbl="node3" presStyleIdx="1" presStyleCnt="2"/>
      <dgm:spPr/>
    </dgm:pt>
    <dgm:pt modelId="{B0B4FD0E-8D84-46AB-BF4B-A668C360A710}" type="pres">
      <dgm:prSet presAssocID="{9525E452-08DA-4280-970C-F74B180BD729}" presName="hierChild4" presStyleCnt="0"/>
      <dgm:spPr/>
    </dgm:pt>
    <dgm:pt modelId="{2E70937F-CA31-49C4-9531-F3A5499F854D}" type="pres">
      <dgm:prSet presAssocID="{9525E452-08DA-4280-970C-F74B180BD729}" presName="hierChild5" presStyleCnt="0"/>
      <dgm:spPr/>
    </dgm:pt>
    <dgm:pt modelId="{C23AC282-63C9-4F67-9303-693588851053}" type="pres">
      <dgm:prSet presAssocID="{8001811A-9613-465C-B719-6809BAC59D9E}" presName="hierChild5" presStyleCnt="0"/>
      <dgm:spPr/>
    </dgm:pt>
    <dgm:pt modelId="{815B1F30-9667-4144-905F-F78409DD2CAF}" type="pres">
      <dgm:prSet presAssocID="{537E58B5-9D4B-4E32-9530-5F782004EC6B}" presName="Name37" presStyleLbl="parChTrans1D2" presStyleIdx="1" presStyleCnt="3"/>
      <dgm:spPr/>
    </dgm:pt>
    <dgm:pt modelId="{9C63171F-0424-4BFA-9F40-9FF50176340E}" type="pres">
      <dgm:prSet presAssocID="{F092C5EB-4805-4C75-BA07-5F7AEB3E93D0}" presName="hierRoot2" presStyleCnt="0">
        <dgm:presLayoutVars>
          <dgm:hierBranch val="init"/>
        </dgm:presLayoutVars>
      </dgm:prSet>
      <dgm:spPr/>
    </dgm:pt>
    <dgm:pt modelId="{4D62C733-BED2-483B-835E-DB451B9FC746}" type="pres">
      <dgm:prSet presAssocID="{F092C5EB-4805-4C75-BA07-5F7AEB3E93D0}" presName="rootComposite" presStyleCnt="0"/>
      <dgm:spPr/>
    </dgm:pt>
    <dgm:pt modelId="{8043F27A-58FD-4BC7-A7E6-5965B6EFDE71}" type="pres">
      <dgm:prSet presAssocID="{F092C5EB-4805-4C75-BA07-5F7AEB3E93D0}" presName="rootText" presStyleLbl="node2" presStyleIdx="1" presStyleCnt="3" custLinFactNeighborX="-5535" custLinFactNeighborY="-34442">
        <dgm:presLayoutVars>
          <dgm:chPref val="3"/>
        </dgm:presLayoutVars>
      </dgm:prSet>
      <dgm:spPr/>
    </dgm:pt>
    <dgm:pt modelId="{4532561C-47C8-4902-A649-5E75C6C77160}" type="pres">
      <dgm:prSet presAssocID="{F092C5EB-4805-4C75-BA07-5F7AEB3E93D0}" presName="rootConnector" presStyleLbl="node2" presStyleIdx="1" presStyleCnt="3"/>
      <dgm:spPr/>
    </dgm:pt>
    <dgm:pt modelId="{F8BC024E-A587-44D1-9723-23CEC9B6E409}" type="pres">
      <dgm:prSet presAssocID="{F092C5EB-4805-4C75-BA07-5F7AEB3E93D0}" presName="hierChild4" presStyleCnt="0"/>
      <dgm:spPr/>
    </dgm:pt>
    <dgm:pt modelId="{A03DDDC2-1410-4181-B396-ABF251C45101}" type="pres">
      <dgm:prSet presAssocID="{F092C5EB-4805-4C75-BA07-5F7AEB3E93D0}" presName="hierChild5" presStyleCnt="0"/>
      <dgm:spPr/>
    </dgm:pt>
    <dgm:pt modelId="{0A52B393-4B80-465D-A65A-D01DF2ED53BB}" type="pres">
      <dgm:prSet presAssocID="{F580CE88-B5E2-44DB-A4FC-BAD4AF328828}" presName="Name37" presStyleLbl="parChTrans1D2" presStyleIdx="2" presStyleCnt="3"/>
      <dgm:spPr/>
    </dgm:pt>
    <dgm:pt modelId="{60284B5D-AA29-4097-8E1F-AA247C8F7DBE}" type="pres">
      <dgm:prSet presAssocID="{D5BA6AD9-764F-4D9B-A9EF-CB67AEDDDFC2}" presName="hierRoot2" presStyleCnt="0">
        <dgm:presLayoutVars>
          <dgm:hierBranch val="init"/>
        </dgm:presLayoutVars>
      </dgm:prSet>
      <dgm:spPr/>
    </dgm:pt>
    <dgm:pt modelId="{9E9B2A06-F46F-4D03-82E0-02D35B7F15D0}" type="pres">
      <dgm:prSet presAssocID="{D5BA6AD9-764F-4D9B-A9EF-CB67AEDDDFC2}" presName="rootComposite" presStyleCnt="0"/>
      <dgm:spPr/>
    </dgm:pt>
    <dgm:pt modelId="{37136A35-F019-474B-A66F-E9E7ACD8925C}" type="pres">
      <dgm:prSet presAssocID="{D5BA6AD9-764F-4D9B-A9EF-CB67AEDDDFC2}" presName="rootText" presStyleLbl="node2" presStyleIdx="2" presStyleCnt="3" custLinFactNeighborX="-4305" custLinFactNeighborY="-34442">
        <dgm:presLayoutVars>
          <dgm:chPref val="3"/>
        </dgm:presLayoutVars>
      </dgm:prSet>
      <dgm:spPr/>
    </dgm:pt>
    <dgm:pt modelId="{7CD9AA9A-2524-4788-9F76-507E35EEBC41}" type="pres">
      <dgm:prSet presAssocID="{D5BA6AD9-764F-4D9B-A9EF-CB67AEDDDFC2}" presName="rootConnector" presStyleLbl="node2" presStyleIdx="2" presStyleCnt="3"/>
      <dgm:spPr/>
    </dgm:pt>
    <dgm:pt modelId="{AA7204E5-01FD-4CF8-A00C-7807E198D23E}" type="pres">
      <dgm:prSet presAssocID="{D5BA6AD9-764F-4D9B-A9EF-CB67AEDDDFC2}" presName="hierChild4" presStyleCnt="0"/>
      <dgm:spPr/>
    </dgm:pt>
    <dgm:pt modelId="{5AFD6D43-1B94-4239-919F-EE098BEFBC92}" type="pres">
      <dgm:prSet presAssocID="{D5BA6AD9-764F-4D9B-A9EF-CB67AEDDDFC2}" presName="hierChild5" presStyleCnt="0"/>
      <dgm:spPr/>
    </dgm:pt>
    <dgm:pt modelId="{F9B70CF6-D856-4DCF-B9ED-920834DBB523}" type="pres">
      <dgm:prSet presAssocID="{DC5BE567-1E25-4723-A8AE-EE38B66C5856}" presName="hierChild3" presStyleCnt="0"/>
      <dgm:spPr/>
    </dgm:pt>
    <dgm:pt modelId="{04322A55-FAA8-458B-983A-0BB38F3E7DDE}" type="pres">
      <dgm:prSet presAssocID="{87A43317-B9BC-441C-83F7-C3CF6C030E48}" presName="hierRoot1" presStyleCnt="0">
        <dgm:presLayoutVars>
          <dgm:hierBranch val="init"/>
        </dgm:presLayoutVars>
      </dgm:prSet>
      <dgm:spPr/>
    </dgm:pt>
    <dgm:pt modelId="{F8B5756A-AD2F-412C-8256-20CC99A01F8D}" type="pres">
      <dgm:prSet presAssocID="{87A43317-B9BC-441C-83F7-C3CF6C030E48}" presName="rootComposite1" presStyleCnt="0"/>
      <dgm:spPr/>
    </dgm:pt>
    <dgm:pt modelId="{D5E6EAC6-EEFB-4037-B4DF-4483B1631176}" type="pres">
      <dgm:prSet presAssocID="{87A43317-B9BC-441C-83F7-C3CF6C030E48}" presName="rootText1" presStyleLbl="node0" presStyleIdx="1" presStyleCnt="5" custLinFactY="-61448" custLinFactNeighborX="-21917" custLinFactNeighborY="-100000">
        <dgm:presLayoutVars>
          <dgm:chPref val="3"/>
        </dgm:presLayoutVars>
      </dgm:prSet>
      <dgm:spPr/>
    </dgm:pt>
    <dgm:pt modelId="{EB4C214A-386A-4BC0-9743-89B54F8A648A}" type="pres">
      <dgm:prSet presAssocID="{87A43317-B9BC-441C-83F7-C3CF6C030E48}" presName="rootConnector1" presStyleLbl="node1" presStyleIdx="0" presStyleCnt="0"/>
      <dgm:spPr/>
    </dgm:pt>
    <dgm:pt modelId="{E237DBB6-26DE-4D60-9BB0-B3B267FAFEA4}" type="pres">
      <dgm:prSet presAssocID="{87A43317-B9BC-441C-83F7-C3CF6C030E48}" presName="hierChild2" presStyleCnt="0"/>
      <dgm:spPr/>
    </dgm:pt>
    <dgm:pt modelId="{85F451DB-5115-48CD-939F-EAC08B562B44}" type="pres">
      <dgm:prSet presAssocID="{87A43317-B9BC-441C-83F7-C3CF6C030E48}" presName="hierChild3" presStyleCnt="0"/>
      <dgm:spPr/>
    </dgm:pt>
    <dgm:pt modelId="{122A6AC6-F551-4798-BD8F-D15585EF4C61}" type="pres">
      <dgm:prSet presAssocID="{3E726894-AEB1-4392-B732-F4E1C445343A}" presName="hierRoot1" presStyleCnt="0">
        <dgm:presLayoutVars>
          <dgm:hierBranch val="init"/>
        </dgm:presLayoutVars>
      </dgm:prSet>
      <dgm:spPr/>
    </dgm:pt>
    <dgm:pt modelId="{C2B1B288-DD37-4097-B893-124145EC0C40}" type="pres">
      <dgm:prSet presAssocID="{3E726894-AEB1-4392-B732-F4E1C445343A}" presName="rootComposite1" presStyleCnt="0"/>
      <dgm:spPr/>
    </dgm:pt>
    <dgm:pt modelId="{7B30C3AF-ADE6-41BC-A92C-2BA02ECE8331}" type="pres">
      <dgm:prSet presAssocID="{3E726894-AEB1-4392-B732-F4E1C445343A}" presName="rootText1" presStyleLbl="node0" presStyleIdx="2" presStyleCnt="5" custLinFactX="-100000" custLinFactY="-61548" custLinFactNeighborX="-153059" custLinFactNeighborY="-100000">
        <dgm:presLayoutVars>
          <dgm:chPref val="3"/>
        </dgm:presLayoutVars>
      </dgm:prSet>
      <dgm:spPr/>
    </dgm:pt>
    <dgm:pt modelId="{35C87B4F-782D-4474-811F-3526924AF47A}" type="pres">
      <dgm:prSet presAssocID="{3E726894-AEB1-4392-B732-F4E1C445343A}" presName="rootConnector1" presStyleLbl="node1" presStyleIdx="0" presStyleCnt="0"/>
      <dgm:spPr/>
    </dgm:pt>
    <dgm:pt modelId="{3C5EA2BF-22CD-440E-8CF4-A06E1E8AE2CB}" type="pres">
      <dgm:prSet presAssocID="{3E726894-AEB1-4392-B732-F4E1C445343A}" presName="hierChild2" presStyleCnt="0"/>
      <dgm:spPr/>
    </dgm:pt>
    <dgm:pt modelId="{F9C58885-DD2C-45C4-BD41-64D0B9FACC32}" type="pres">
      <dgm:prSet presAssocID="{3E726894-AEB1-4392-B732-F4E1C445343A}" presName="hierChild3" presStyleCnt="0"/>
      <dgm:spPr/>
    </dgm:pt>
    <dgm:pt modelId="{449C573B-180E-4152-8F43-9412BF7B3B27}" type="pres">
      <dgm:prSet presAssocID="{3E359F96-0DFE-46FF-AFBF-AD0CE31494F3}" presName="hierRoot1" presStyleCnt="0">
        <dgm:presLayoutVars>
          <dgm:hierBranch val="init"/>
        </dgm:presLayoutVars>
      </dgm:prSet>
      <dgm:spPr/>
    </dgm:pt>
    <dgm:pt modelId="{4D51B912-BC51-4199-975E-B2BDE3347520}" type="pres">
      <dgm:prSet presAssocID="{3E359F96-0DFE-46FF-AFBF-AD0CE31494F3}" presName="rootComposite1" presStyleCnt="0"/>
      <dgm:spPr/>
    </dgm:pt>
    <dgm:pt modelId="{DDA00539-09A8-45C2-9E61-035032D27B1C}" type="pres">
      <dgm:prSet presAssocID="{3E359F96-0DFE-46FF-AFBF-AD0CE31494F3}" presName="rootText1" presStyleLbl="node0" presStyleIdx="3" presStyleCnt="5" custLinFactX="-53912" custLinFactY="-60950" custLinFactNeighborX="-100000" custLinFactNeighborY="-100000">
        <dgm:presLayoutVars>
          <dgm:chPref val="3"/>
        </dgm:presLayoutVars>
      </dgm:prSet>
      <dgm:spPr/>
    </dgm:pt>
    <dgm:pt modelId="{710C2693-DF61-4079-A1F7-955032230C60}" type="pres">
      <dgm:prSet presAssocID="{3E359F96-0DFE-46FF-AFBF-AD0CE31494F3}" presName="rootConnector1" presStyleLbl="node1" presStyleIdx="0" presStyleCnt="0"/>
      <dgm:spPr/>
    </dgm:pt>
    <dgm:pt modelId="{2D6FA098-761E-462D-B9A5-C5A62FEE8CB6}" type="pres">
      <dgm:prSet presAssocID="{3E359F96-0DFE-46FF-AFBF-AD0CE31494F3}" presName="hierChild2" presStyleCnt="0"/>
      <dgm:spPr/>
    </dgm:pt>
    <dgm:pt modelId="{77329A60-CCD8-49BE-94B2-BEC2E89C31E6}" type="pres">
      <dgm:prSet presAssocID="{3E359F96-0DFE-46FF-AFBF-AD0CE31494F3}" presName="hierChild3" presStyleCnt="0"/>
      <dgm:spPr/>
    </dgm:pt>
    <dgm:pt modelId="{08472908-4EE6-4584-84ED-C7C882C00AEC}" type="pres">
      <dgm:prSet presAssocID="{931E2770-C603-4D33-814C-9010DC1F0314}" presName="hierRoot1" presStyleCnt="0">
        <dgm:presLayoutVars>
          <dgm:hierBranch val="init"/>
        </dgm:presLayoutVars>
      </dgm:prSet>
      <dgm:spPr/>
    </dgm:pt>
    <dgm:pt modelId="{0B0049BB-31CA-43DD-8E50-D552ECDE171F}" type="pres">
      <dgm:prSet presAssocID="{931E2770-C603-4D33-814C-9010DC1F0314}" presName="rootComposite1" presStyleCnt="0"/>
      <dgm:spPr/>
    </dgm:pt>
    <dgm:pt modelId="{1FC74486-4BAB-40BF-87FD-3EAD00E7D947}" type="pres">
      <dgm:prSet presAssocID="{931E2770-C603-4D33-814C-9010DC1F0314}" presName="rootText1" presStyleLbl="node0" presStyleIdx="4" presStyleCnt="5" custLinFactX="-66213" custLinFactY="-60950" custLinFactNeighborX="-100000" custLinFactNeighborY="-100000">
        <dgm:presLayoutVars>
          <dgm:chPref val="3"/>
        </dgm:presLayoutVars>
      </dgm:prSet>
      <dgm:spPr/>
    </dgm:pt>
    <dgm:pt modelId="{52503C6D-6686-48D9-80A9-6D199F1C2689}" type="pres">
      <dgm:prSet presAssocID="{931E2770-C603-4D33-814C-9010DC1F0314}" presName="rootConnector1" presStyleLbl="node1" presStyleIdx="0" presStyleCnt="0"/>
      <dgm:spPr/>
    </dgm:pt>
    <dgm:pt modelId="{2DB3F518-4EFB-4A50-9C81-1D4BE573EA0F}" type="pres">
      <dgm:prSet presAssocID="{931E2770-C603-4D33-814C-9010DC1F0314}" presName="hierChild2" presStyleCnt="0"/>
      <dgm:spPr/>
    </dgm:pt>
    <dgm:pt modelId="{3C4C2786-DA04-4D6C-8986-2619566E8FF8}" type="pres">
      <dgm:prSet presAssocID="{931E2770-C603-4D33-814C-9010DC1F0314}" presName="hierChild3" presStyleCnt="0"/>
      <dgm:spPr/>
    </dgm:pt>
  </dgm:ptLst>
  <dgm:cxnLst>
    <dgm:cxn modelId="{15CCFA2A-C841-414B-B0AA-74E0A58A79A8}" type="presOf" srcId="{8001811A-9613-465C-B719-6809BAC59D9E}" destId="{383CACDA-C8D1-4500-AAE2-CDCB26EEC091}" srcOrd="0" destOrd="0" presId="urn:microsoft.com/office/officeart/2005/8/layout/orgChart1"/>
    <dgm:cxn modelId="{11FA8266-4AA5-4C4F-B3E8-7977510A1B7F}" type="presOf" srcId="{78CC1175-9AA8-49B0-ACC0-C8890167E8EA}" destId="{A777B05C-641B-4D2F-A19E-94D5FFFA87A3}" srcOrd="0" destOrd="0" presId="urn:microsoft.com/office/officeart/2005/8/layout/orgChart1"/>
    <dgm:cxn modelId="{8ACC0E67-C36E-4168-9A0C-F0C5F4FF13CB}" type="presOf" srcId="{3E726894-AEB1-4392-B732-F4E1C445343A}" destId="{35C87B4F-782D-4474-811F-3526924AF47A}" srcOrd="1" destOrd="0" presId="urn:microsoft.com/office/officeart/2005/8/layout/orgChart1"/>
    <dgm:cxn modelId="{14E673BC-C5C3-4853-A4BF-0832853381F0}" type="presOf" srcId="{FF69B586-FC8D-4555-8230-8C179AC7CA1B}" destId="{9899B672-7F0F-4D48-A62C-8F9DDCFAE0D0}" srcOrd="1" destOrd="0" presId="urn:microsoft.com/office/officeart/2005/8/layout/orgChart1"/>
    <dgm:cxn modelId="{912C1B0F-A43C-41B0-9955-4BBA05E5DC07}" srcId="{8001811A-9613-465C-B719-6809BAC59D9E}" destId="{9525E452-08DA-4280-970C-F74B180BD729}" srcOrd="1" destOrd="0" parTransId="{EDBCE04A-9BDB-450E-8044-64E4A067978B}" sibTransId="{B7AF885B-CD1D-4251-B90E-492B1064182A}"/>
    <dgm:cxn modelId="{3C5EE521-DEE7-462D-828B-9B846EB3D88D}" type="presOf" srcId="{931E2770-C603-4D33-814C-9010DC1F0314}" destId="{52503C6D-6686-48D9-80A9-6D199F1C2689}" srcOrd="1" destOrd="0" presId="urn:microsoft.com/office/officeart/2005/8/layout/orgChart1"/>
    <dgm:cxn modelId="{4119E783-6F67-4924-A02D-FAD50433AD88}" type="presOf" srcId="{DC5BE567-1E25-4723-A8AE-EE38B66C5856}" destId="{13DBA4B0-871A-4FB5-B46C-B862D51E2151}" srcOrd="0" destOrd="0" presId="urn:microsoft.com/office/officeart/2005/8/layout/orgChart1"/>
    <dgm:cxn modelId="{2071E7F3-512F-4C66-88A0-B3CCD06A0193}" srcId="{8001811A-9613-465C-B719-6809BAC59D9E}" destId="{FF69B586-FC8D-4555-8230-8C179AC7CA1B}" srcOrd="0" destOrd="0" parTransId="{68651907-8C4C-464E-A438-9EF2EA7ACD76}" sibTransId="{837CF232-38AD-4046-9004-EAF2661E2169}"/>
    <dgm:cxn modelId="{10700DE1-D4F7-4815-96CB-57B844D12B2B}" type="presOf" srcId="{87A43317-B9BC-441C-83F7-C3CF6C030E48}" destId="{EB4C214A-386A-4BC0-9743-89B54F8A648A}" srcOrd="1" destOrd="0" presId="urn:microsoft.com/office/officeart/2005/8/layout/orgChart1"/>
    <dgm:cxn modelId="{FA81C4F8-CA73-45B6-B728-525B8D0EE19E}" type="presOf" srcId="{3E359F96-0DFE-46FF-AFBF-AD0CE31494F3}" destId="{710C2693-DF61-4079-A1F7-955032230C60}" srcOrd="1" destOrd="0" presId="urn:microsoft.com/office/officeart/2005/8/layout/orgChart1"/>
    <dgm:cxn modelId="{F4DA49CC-5AB0-4468-B58B-38D5EFAA0B8E}" type="presOf" srcId="{EDBCE04A-9BDB-450E-8044-64E4A067978B}" destId="{8D820A52-DA5C-4771-B590-A9F6D68CC0FF}" srcOrd="0" destOrd="0" presId="urn:microsoft.com/office/officeart/2005/8/layout/orgChart1"/>
    <dgm:cxn modelId="{89AAF2CB-DFFD-4033-8349-26D7E038CD55}" type="presOf" srcId="{8001811A-9613-465C-B719-6809BAC59D9E}" destId="{A1184665-713F-48FA-BCB5-1E57BBC73D0B}" srcOrd="1" destOrd="0" presId="urn:microsoft.com/office/officeart/2005/8/layout/orgChart1"/>
    <dgm:cxn modelId="{53378D1E-6518-4ED7-B560-D0DD7E0199FA}" type="presOf" srcId="{D5BA6AD9-764F-4D9B-A9EF-CB67AEDDDFC2}" destId="{7CD9AA9A-2524-4788-9F76-507E35EEBC41}" srcOrd="1" destOrd="0" presId="urn:microsoft.com/office/officeart/2005/8/layout/orgChart1"/>
    <dgm:cxn modelId="{6A268631-FCE8-4581-9D3A-7FA296349F49}" srcId="{7F841E6A-1B68-4F77-A847-512FBF13F11E}" destId="{931E2770-C603-4D33-814C-9010DC1F0314}" srcOrd="4" destOrd="0" parTransId="{9A7C83F7-BAAE-4DA6-ADD4-CE2FAB6E41F3}" sibTransId="{D5381058-DFBE-4D2A-94EC-8CB37892B3EE}"/>
    <dgm:cxn modelId="{67E93652-E912-4C92-A142-2A85FA211445}" type="presOf" srcId="{3E359F96-0DFE-46FF-AFBF-AD0CE31494F3}" destId="{DDA00539-09A8-45C2-9E61-035032D27B1C}" srcOrd="0" destOrd="0" presId="urn:microsoft.com/office/officeart/2005/8/layout/orgChart1"/>
    <dgm:cxn modelId="{E27A2905-D417-4B5A-B75B-8854EA2347A5}" type="presOf" srcId="{68651907-8C4C-464E-A438-9EF2EA7ACD76}" destId="{B791997F-B697-499B-BA85-2F5DD0E335BC}" srcOrd="0" destOrd="0" presId="urn:microsoft.com/office/officeart/2005/8/layout/orgChart1"/>
    <dgm:cxn modelId="{831D0123-AD5C-4D62-B0D2-BFE1FF4EBBBF}" type="presOf" srcId="{9525E452-08DA-4280-970C-F74B180BD729}" destId="{255ACC64-F914-4FF0-A94B-D16FC8420803}" srcOrd="0" destOrd="0" presId="urn:microsoft.com/office/officeart/2005/8/layout/orgChart1"/>
    <dgm:cxn modelId="{E554420E-89BB-4D02-A1F6-384A4B46BF7F}" type="presOf" srcId="{F092C5EB-4805-4C75-BA07-5F7AEB3E93D0}" destId="{4532561C-47C8-4902-A649-5E75C6C77160}" srcOrd="1" destOrd="0" presId="urn:microsoft.com/office/officeart/2005/8/layout/orgChart1"/>
    <dgm:cxn modelId="{CE11375F-E1D6-4A5D-B88B-5FB0BFDF5F68}" srcId="{7F841E6A-1B68-4F77-A847-512FBF13F11E}" destId="{DC5BE567-1E25-4723-A8AE-EE38B66C5856}" srcOrd="0" destOrd="0" parTransId="{569EA964-A4FC-43E1-AF5A-1D6D5F9AF2F0}" sibTransId="{77C90CBC-0C90-41C6-8DC3-673CA96C1FEA}"/>
    <dgm:cxn modelId="{C4C0C4B2-221C-4AD8-A9F6-DB99ABEEB29A}" type="presOf" srcId="{87A43317-B9BC-441C-83F7-C3CF6C030E48}" destId="{D5E6EAC6-EEFB-4037-B4DF-4483B1631176}" srcOrd="0" destOrd="0" presId="urn:microsoft.com/office/officeart/2005/8/layout/orgChart1"/>
    <dgm:cxn modelId="{6FF005F0-FB15-4FE8-BA47-1F1E332D59D5}" type="presOf" srcId="{F580CE88-B5E2-44DB-A4FC-BAD4AF328828}" destId="{0A52B393-4B80-465D-A65A-D01DF2ED53BB}" srcOrd="0" destOrd="0" presId="urn:microsoft.com/office/officeart/2005/8/layout/orgChart1"/>
    <dgm:cxn modelId="{B3EE9CA7-C594-464C-B6F9-9ABDCBA6C76B}" type="presOf" srcId="{931E2770-C603-4D33-814C-9010DC1F0314}" destId="{1FC74486-4BAB-40BF-87FD-3EAD00E7D947}" srcOrd="0" destOrd="0" presId="urn:microsoft.com/office/officeart/2005/8/layout/orgChart1"/>
    <dgm:cxn modelId="{A660D1BC-603A-4A9A-AC8E-998940871ACA}" srcId="{DC5BE567-1E25-4723-A8AE-EE38B66C5856}" destId="{D5BA6AD9-764F-4D9B-A9EF-CB67AEDDDFC2}" srcOrd="2" destOrd="0" parTransId="{F580CE88-B5E2-44DB-A4FC-BAD4AF328828}" sibTransId="{C50692CF-29B0-4508-9DA9-2F4B2DB804E1}"/>
    <dgm:cxn modelId="{FBF5C1B3-7EE7-4458-B09C-3CF2745E8711}" type="presOf" srcId="{FF69B586-FC8D-4555-8230-8C179AC7CA1B}" destId="{2FB1A71B-FC71-4A5F-AA2D-74264ED3AF1B}" srcOrd="0" destOrd="0" presId="urn:microsoft.com/office/officeart/2005/8/layout/orgChart1"/>
    <dgm:cxn modelId="{00FAA017-BB4C-4DF6-960D-91CF5714591A}" type="presOf" srcId="{F092C5EB-4805-4C75-BA07-5F7AEB3E93D0}" destId="{8043F27A-58FD-4BC7-A7E6-5965B6EFDE71}" srcOrd="0" destOrd="0" presId="urn:microsoft.com/office/officeart/2005/8/layout/orgChart1"/>
    <dgm:cxn modelId="{EC024CFE-FF2B-4095-9F1D-63C9112E0759}" type="presOf" srcId="{D5BA6AD9-764F-4D9B-A9EF-CB67AEDDDFC2}" destId="{37136A35-F019-474B-A66F-E9E7ACD8925C}" srcOrd="0" destOrd="0" presId="urn:microsoft.com/office/officeart/2005/8/layout/orgChart1"/>
    <dgm:cxn modelId="{F93EA338-B4E0-4BB9-AC9F-D87999899B8A}" srcId="{7F841E6A-1B68-4F77-A847-512FBF13F11E}" destId="{3E726894-AEB1-4392-B732-F4E1C445343A}" srcOrd="2" destOrd="0" parTransId="{FE0E4E71-4810-445B-9DAF-D2A1CB4A6612}" sibTransId="{2C62EDD2-F871-4E37-9020-0011CF11275E}"/>
    <dgm:cxn modelId="{883DBAEA-3971-49D4-9AC2-B3CA66E21823}" type="presOf" srcId="{3E726894-AEB1-4392-B732-F4E1C445343A}" destId="{7B30C3AF-ADE6-41BC-A92C-2BA02ECE8331}" srcOrd="0" destOrd="0" presId="urn:microsoft.com/office/officeart/2005/8/layout/orgChart1"/>
    <dgm:cxn modelId="{E4E93A33-A76D-452F-91A3-45785513E27E}" srcId="{7F841E6A-1B68-4F77-A847-512FBF13F11E}" destId="{87A43317-B9BC-441C-83F7-C3CF6C030E48}" srcOrd="1" destOrd="0" parTransId="{36F1A21B-B680-4E8E-868F-D94E243B11BC}" sibTransId="{D614D9A8-58EE-4F57-A783-15141383204D}"/>
    <dgm:cxn modelId="{F05D5314-065D-4B50-A08A-8CC11EEB90D2}" type="presOf" srcId="{537E58B5-9D4B-4E32-9530-5F782004EC6B}" destId="{815B1F30-9667-4144-905F-F78409DD2CAF}" srcOrd="0" destOrd="0" presId="urn:microsoft.com/office/officeart/2005/8/layout/orgChart1"/>
    <dgm:cxn modelId="{5BDCD074-5278-49A4-A83F-C53A9586D6CC}" srcId="{DC5BE567-1E25-4723-A8AE-EE38B66C5856}" destId="{F092C5EB-4805-4C75-BA07-5F7AEB3E93D0}" srcOrd="1" destOrd="0" parTransId="{537E58B5-9D4B-4E32-9530-5F782004EC6B}" sibTransId="{5575B346-4033-46C0-AF29-7B919F3F92B1}"/>
    <dgm:cxn modelId="{BE44A178-DA37-480C-93A3-35F29C11611B}" type="presOf" srcId="{DC5BE567-1E25-4723-A8AE-EE38B66C5856}" destId="{205E0C73-6FE0-4DEC-8FA9-7F50305666A9}" srcOrd="1" destOrd="0" presId="urn:microsoft.com/office/officeart/2005/8/layout/orgChart1"/>
    <dgm:cxn modelId="{553C41FF-028F-438B-8943-665057D0E30F}" srcId="{DC5BE567-1E25-4723-A8AE-EE38B66C5856}" destId="{8001811A-9613-465C-B719-6809BAC59D9E}" srcOrd="0" destOrd="0" parTransId="{78CC1175-9AA8-49B0-ACC0-C8890167E8EA}" sibTransId="{80197789-85E6-4DD1-AD84-1B1257E3DCFD}"/>
    <dgm:cxn modelId="{C4B249BC-3AEC-486F-BD31-3F740CBD5D3A}" type="presOf" srcId="{7F841E6A-1B68-4F77-A847-512FBF13F11E}" destId="{F90B4262-DEF0-4CD7-B7AB-51143A4ACB38}" srcOrd="0" destOrd="0" presId="urn:microsoft.com/office/officeart/2005/8/layout/orgChart1"/>
    <dgm:cxn modelId="{CA68FE05-921E-4481-8785-3FEE525EF1C8}" type="presOf" srcId="{9525E452-08DA-4280-970C-F74B180BD729}" destId="{4A126B9C-C94F-40A0-A511-D4FD59B3A2C7}" srcOrd="1" destOrd="0" presId="urn:microsoft.com/office/officeart/2005/8/layout/orgChart1"/>
    <dgm:cxn modelId="{E4EE4A2C-D4F7-48B1-8A08-A2C7E111C89E}" srcId="{7F841E6A-1B68-4F77-A847-512FBF13F11E}" destId="{3E359F96-0DFE-46FF-AFBF-AD0CE31494F3}" srcOrd="3" destOrd="0" parTransId="{9F9591E8-0164-4A39-B061-3AEE843F8179}" sibTransId="{47A74008-9004-4B1F-B2FB-C819AC4B9895}"/>
    <dgm:cxn modelId="{82FEB21E-1258-4A41-8A7E-11231F45BF4E}" type="presParOf" srcId="{F90B4262-DEF0-4CD7-B7AB-51143A4ACB38}" destId="{07122032-CC7C-4431-9027-0E8436FEF246}" srcOrd="0" destOrd="0" presId="urn:microsoft.com/office/officeart/2005/8/layout/orgChart1"/>
    <dgm:cxn modelId="{994EE029-C7DD-484D-AD0E-906560C7B219}" type="presParOf" srcId="{07122032-CC7C-4431-9027-0E8436FEF246}" destId="{8ADD451A-12E4-4CCC-9A80-2A1ED9BD9D3F}" srcOrd="0" destOrd="0" presId="urn:microsoft.com/office/officeart/2005/8/layout/orgChart1"/>
    <dgm:cxn modelId="{FAE41DC0-B610-4010-8D7B-8F15348A6100}" type="presParOf" srcId="{8ADD451A-12E4-4CCC-9A80-2A1ED9BD9D3F}" destId="{13DBA4B0-871A-4FB5-B46C-B862D51E2151}" srcOrd="0" destOrd="0" presId="urn:microsoft.com/office/officeart/2005/8/layout/orgChart1"/>
    <dgm:cxn modelId="{172300C4-09BE-4962-B26B-2C0918B45480}" type="presParOf" srcId="{8ADD451A-12E4-4CCC-9A80-2A1ED9BD9D3F}" destId="{205E0C73-6FE0-4DEC-8FA9-7F50305666A9}" srcOrd="1" destOrd="0" presId="urn:microsoft.com/office/officeart/2005/8/layout/orgChart1"/>
    <dgm:cxn modelId="{CA91C3E2-B436-4A67-92C8-8B2DA4C19367}" type="presParOf" srcId="{07122032-CC7C-4431-9027-0E8436FEF246}" destId="{7D4E286B-F5EB-4B72-9B76-455D7CD7EB60}" srcOrd="1" destOrd="0" presId="urn:microsoft.com/office/officeart/2005/8/layout/orgChart1"/>
    <dgm:cxn modelId="{C983C424-031C-42A7-B908-8E6714FD0214}" type="presParOf" srcId="{7D4E286B-F5EB-4B72-9B76-455D7CD7EB60}" destId="{A777B05C-641B-4D2F-A19E-94D5FFFA87A3}" srcOrd="0" destOrd="0" presId="urn:microsoft.com/office/officeart/2005/8/layout/orgChart1"/>
    <dgm:cxn modelId="{FC852309-6E51-49E0-B6BD-A4FFD18D97BD}" type="presParOf" srcId="{7D4E286B-F5EB-4B72-9B76-455D7CD7EB60}" destId="{600230AD-BC96-42E1-9EC2-CEB6801E066D}" srcOrd="1" destOrd="0" presId="urn:microsoft.com/office/officeart/2005/8/layout/orgChart1"/>
    <dgm:cxn modelId="{DA05AF02-74B0-4751-9B66-1C9AEB2A25A5}" type="presParOf" srcId="{600230AD-BC96-42E1-9EC2-CEB6801E066D}" destId="{4896FBDB-BED9-47A2-9CF4-EFA0234106F1}" srcOrd="0" destOrd="0" presId="urn:microsoft.com/office/officeart/2005/8/layout/orgChart1"/>
    <dgm:cxn modelId="{CD59C446-AB05-4937-AD63-D930A465CD0D}" type="presParOf" srcId="{4896FBDB-BED9-47A2-9CF4-EFA0234106F1}" destId="{383CACDA-C8D1-4500-AAE2-CDCB26EEC091}" srcOrd="0" destOrd="0" presId="urn:microsoft.com/office/officeart/2005/8/layout/orgChart1"/>
    <dgm:cxn modelId="{860078BA-3204-4A27-9138-140B8BEFB1CE}" type="presParOf" srcId="{4896FBDB-BED9-47A2-9CF4-EFA0234106F1}" destId="{A1184665-713F-48FA-BCB5-1E57BBC73D0B}" srcOrd="1" destOrd="0" presId="urn:microsoft.com/office/officeart/2005/8/layout/orgChart1"/>
    <dgm:cxn modelId="{2B7418FC-1595-4976-A5C9-A64614C9DF90}" type="presParOf" srcId="{600230AD-BC96-42E1-9EC2-CEB6801E066D}" destId="{74B9C279-4613-497F-8E66-1CE1E548704F}" srcOrd="1" destOrd="0" presId="urn:microsoft.com/office/officeart/2005/8/layout/orgChart1"/>
    <dgm:cxn modelId="{6F968513-ED6C-4A80-9289-7A542ADF5105}" type="presParOf" srcId="{74B9C279-4613-497F-8E66-1CE1E548704F}" destId="{B791997F-B697-499B-BA85-2F5DD0E335BC}" srcOrd="0" destOrd="0" presId="urn:microsoft.com/office/officeart/2005/8/layout/orgChart1"/>
    <dgm:cxn modelId="{8FFEE6CE-3BA9-487F-BE46-35C4E4ECEB32}" type="presParOf" srcId="{74B9C279-4613-497F-8E66-1CE1E548704F}" destId="{C24F4E36-7C37-41FD-B15A-F7001649536F}" srcOrd="1" destOrd="0" presId="urn:microsoft.com/office/officeart/2005/8/layout/orgChart1"/>
    <dgm:cxn modelId="{58D5C084-5B26-4BD7-A68E-90EEDD522415}" type="presParOf" srcId="{C24F4E36-7C37-41FD-B15A-F7001649536F}" destId="{814571BE-3101-445C-9704-2EEB1047FF22}" srcOrd="0" destOrd="0" presId="urn:microsoft.com/office/officeart/2005/8/layout/orgChart1"/>
    <dgm:cxn modelId="{5A460646-C3D8-47DC-B76F-856D02E32076}" type="presParOf" srcId="{814571BE-3101-445C-9704-2EEB1047FF22}" destId="{2FB1A71B-FC71-4A5F-AA2D-74264ED3AF1B}" srcOrd="0" destOrd="0" presId="urn:microsoft.com/office/officeart/2005/8/layout/orgChart1"/>
    <dgm:cxn modelId="{7F1AEA63-3C82-490B-B4A5-CB0600FF9AEB}" type="presParOf" srcId="{814571BE-3101-445C-9704-2EEB1047FF22}" destId="{9899B672-7F0F-4D48-A62C-8F9DDCFAE0D0}" srcOrd="1" destOrd="0" presId="urn:microsoft.com/office/officeart/2005/8/layout/orgChart1"/>
    <dgm:cxn modelId="{4709051E-D21D-4156-B78D-C9E6FC11C0ED}" type="presParOf" srcId="{C24F4E36-7C37-41FD-B15A-F7001649536F}" destId="{004A6EAE-80EF-4839-A196-28A7D63920FD}" srcOrd="1" destOrd="0" presId="urn:microsoft.com/office/officeart/2005/8/layout/orgChart1"/>
    <dgm:cxn modelId="{9C2EFC7D-DADC-41B5-90A6-E92409DAEE63}" type="presParOf" srcId="{C24F4E36-7C37-41FD-B15A-F7001649536F}" destId="{174AADAE-4C3F-4C22-AEE3-8811754A4274}" srcOrd="2" destOrd="0" presId="urn:microsoft.com/office/officeart/2005/8/layout/orgChart1"/>
    <dgm:cxn modelId="{A0B84D40-CF56-4EFF-88FA-F250A8593CF6}" type="presParOf" srcId="{74B9C279-4613-497F-8E66-1CE1E548704F}" destId="{8D820A52-DA5C-4771-B590-A9F6D68CC0FF}" srcOrd="2" destOrd="0" presId="urn:microsoft.com/office/officeart/2005/8/layout/orgChart1"/>
    <dgm:cxn modelId="{43172DAF-562A-4A67-B735-8BFCAD625431}" type="presParOf" srcId="{74B9C279-4613-497F-8E66-1CE1E548704F}" destId="{9A49CF4A-E83B-48DD-9A76-1C7844330DC4}" srcOrd="3" destOrd="0" presId="urn:microsoft.com/office/officeart/2005/8/layout/orgChart1"/>
    <dgm:cxn modelId="{5F694904-63B5-46CF-ADC5-3D7802D794CE}" type="presParOf" srcId="{9A49CF4A-E83B-48DD-9A76-1C7844330DC4}" destId="{C6FE7BFB-DC41-4125-9C90-D242DFF224D8}" srcOrd="0" destOrd="0" presId="urn:microsoft.com/office/officeart/2005/8/layout/orgChart1"/>
    <dgm:cxn modelId="{A93F088A-C85E-41EE-BC77-792A5D752B0B}" type="presParOf" srcId="{C6FE7BFB-DC41-4125-9C90-D242DFF224D8}" destId="{255ACC64-F914-4FF0-A94B-D16FC8420803}" srcOrd="0" destOrd="0" presId="urn:microsoft.com/office/officeart/2005/8/layout/orgChart1"/>
    <dgm:cxn modelId="{74FF1E6D-9371-4D34-ADAD-8FD505618641}" type="presParOf" srcId="{C6FE7BFB-DC41-4125-9C90-D242DFF224D8}" destId="{4A126B9C-C94F-40A0-A511-D4FD59B3A2C7}" srcOrd="1" destOrd="0" presId="urn:microsoft.com/office/officeart/2005/8/layout/orgChart1"/>
    <dgm:cxn modelId="{BA453E34-471A-4C5F-A69B-2F54E6A0CD43}" type="presParOf" srcId="{9A49CF4A-E83B-48DD-9A76-1C7844330DC4}" destId="{B0B4FD0E-8D84-46AB-BF4B-A668C360A710}" srcOrd="1" destOrd="0" presId="urn:microsoft.com/office/officeart/2005/8/layout/orgChart1"/>
    <dgm:cxn modelId="{9A630855-1FE8-48FB-95EF-CE716EE1964F}" type="presParOf" srcId="{9A49CF4A-E83B-48DD-9A76-1C7844330DC4}" destId="{2E70937F-CA31-49C4-9531-F3A5499F854D}" srcOrd="2" destOrd="0" presId="urn:microsoft.com/office/officeart/2005/8/layout/orgChart1"/>
    <dgm:cxn modelId="{483BBA66-D1E0-42DF-B845-2CFD836B4EE0}" type="presParOf" srcId="{600230AD-BC96-42E1-9EC2-CEB6801E066D}" destId="{C23AC282-63C9-4F67-9303-693588851053}" srcOrd="2" destOrd="0" presId="urn:microsoft.com/office/officeart/2005/8/layout/orgChart1"/>
    <dgm:cxn modelId="{E2DE5EC6-D85E-4C34-9560-6D81783A1775}" type="presParOf" srcId="{7D4E286B-F5EB-4B72-9B76-455D7CD7EB60}" destId="{815B1F30-9667-4144-905F-F78409DD2CAF}" srcOrd="2" destOrd="0" presId="urn:microsoft.com/office/officeart/2005/8/layout/orgChart1"/>
    <dgm:cxn modelId="{A7DCB8D5-8BC2-4DDB-B805-543B47A319A3}" type="presParOf" srcId="{7D4E286B-F5EB-4B72-9B76-455D7CD7EB60}" destId="{9C63171F-0424-4BFA-9F40-9FF50176340E}" srcOrd="3" destOrd="0" presId="urn:microsoft.com/office/officeart/2005/8/layout/orgChart1"/>
    <dgm:cxn modelId="{6AE1963C-ECC5-4554-ACC9-87EB97694305}" type="presParOf" srcId="{9C63171F-0424-4BFA-9F40-9FF50176340E}" destId="{4D62C733-BED2-483B-835E-DB451B9FC746}" srcOrd="0" destOrd="0" presId="urn:microsoft.com/office/officeart/2005/8/layout/orgChart1"/>
    <dgm:cxn modelId="{596A82B8-CAE9-4A60-8A03-6664A41ABAEA}" type="presParOf" srcId="{4D62C733-BED2-483B-835E-DB451B9FC746}" destId="{8043F27A-58FD-4BC7-A7E6-5965B6EFDE71}" srcOrd="0" destOrd="0" presId="urn:microsoft.com/office/officeart/2005/8/layout/orgChart1"/>
    <dgm:cxn modelId="{3465F5C0-7B22-48D0-88FB-65FDA38D2573}" type="presParOf" srcId="{4D62C733-BED2-483B-835E-DB451B9FC746}" destId="{4532561C-47C8-4902-A649-5E75C6C77160}" srcOrd="1" destOrd="0" presId="urn:microsoft.com/office/officeart/2005/8/layout/orgChart1"/>
    <dgm:cxn modelId="{D8153DC9-78E5-4CCF-A0D9-353A120FF334}" type="presParOf" srcId="{9C63171F-0424-4BFA-9F40-9FF50176340E}" destId="{F8BC024E-A587-44D1-9723-23CEC9B6E409}" srcOrd="1" destOrd="0" presId="urn:microsoft.com/office/officeart/2005/8/layout/orgChart1"/>
    <dgm:cxn modelId="{4CDCCCFA-3BAA-469E-AA22-84A750A35866}" type="presParOf" srcId="{9C63171F-0424-4BFA-9F40-9FF50176340E}" destId="{A03DDDC2-1410-4181-B396-ABF251C45101}" srcOrd="2" destOrd="0" presId="urn:microsoft.com/office/officeart/2005/8/layout/orgChart1"/>
    <dgm:cxn modelId="{21BE8AF7-C639-42EE-8F90-A7C7419D404A}" type="presParOf" srcId="{7D4E286B-F5EB-4B72-9B76-455D7CD7EB60}" destId="{0A52B393-4B80-465D-A65A-D01DF2ED53BB}" srcOrd="4" destOrd="0" presId="urn:microsoft.com/office/officeart/2005/8/layout/orgChart1"/>
    <dgm:cxn modelId="{2F0D6754-D1C3-4802-A3CA-33774CF6939F}" type="presParOf" srcId="{7D4E286B-F5EB-4B72-9B76-455D7CD7EB60}" destId="{60284B5D-AA29-4097-8E1F-AA247C8F7DBE}" srcOrd="5" destOrd="0" presId="urn:microsoft.com/office/officeart/2005/8/layout/orgChart1"/>
    <dgm:cxn modelId="{43E9CED9-1339-4E25-8424-EC3D5EDFD4E6}" type="presParOf" srcId="{60284B5D-AA29-4097-8E1F-AA247C8F7DBE}" destId="{9E9B2A06-F46F-4D03-82E0-02D35B7F15D0}" srcOrd="0" destOrd="0" presId="urn:microsoft.com/office/officeart/2005/8/layout/orgChart1"/>
    <dgm:cxn modelId="{302390E0-CF16-4660-A2C4-09CFDAAA650B}" type="presParOf" srcId="{9E9B2A06-F46F-4D03-82E0-02D35B7F15D0}" destId="{37136A35-F019-474B-A66F-E9E7ACD8925C}" srcOrd="0" destOrd="0" presId="urn:microsoft.com/office/officeart/2005/8/layout/orgChart1"/>
    <dgm:cxn modelId="{01445477-34D3-4156-A92F-7277DD09DD9F}" type="presParOf" srcId="{9E9B2A06-F46F-4D03-82E0-02D35B7F15D0}" destId="{7CD9AA9A-2524-4788-9F76-507E35EEBC41}" srcOrd="1" destOrd="0" presId="urn:microsoft.com/office/officeart/2005/8/layout/orgChart1"/>
    <dgm:cxn modelId="{B08F4C53-C5C7-4BA7-9B79-CC7791485BE0}" type="presParOf" srcId="{60284B5D-AA29-4097-8E1F-AA247C8F7DBE}" destId="{AA7204E5-01FD-4CF8-A00C-7807E198D23E}" srcOrd="1" destOrd="0" presId="urn:microsoft.com/office/officeart/2005/8/layout/orgChart1"/>
    <dgm:cxn modelId="{E3CB7FCF-3B65-433F-B483-D9096ED0CA34}" type="presParOf" srcId="{60284B5D-AA29-4097-8E1F-AA247C8F7DBE}" destId="{5AFD6D43-1B94-4239-919F-EE098BEFBC92}" srcOrd="2" destOrd="0" presId="urn:microsoft.com/office/officeart/2005/8/layout/orgChart1"/>
    <dgm:cxn modelId="{56139F46-6571-4908-BD4F-5B3B6C7BE688}" type="presParOf" srcId="{07122032-CC7C-4431-9027-0E8436FEF246}" destId="{F9B70CF6-D856-4DCF-B9ED-920834DBB523}" srcOrd="2" destOrd="0" presId="urn:microsoft.com/office/officeart/2005/8/layout/orgChart1"/>
    <dgm:cxn modelId="{EB3EF820-3E1D-41D3-BC5E-11B11E1832F7}" type="presParOf" srcId="{F90B4262-DEF0-4CD7-B7AB-51143A4ACB38}" destId="{04322A55-FAA8-458B-983A-0BB38F3E7DDE}" srcOrd="1" destOrd="0" presId="urn:microsoft.com/office/officeart/2005/8/layout/orgChart1"/>
    <dgm:cxn modelId="{B31A879B-AE69-4273-8DE9-4BECA116003E}" type="presParOf" srcId="{04322A55-FAA8-458B-983A-0BB38F3E7DDE}" destId="{F8B5756A-AD2F-412C-8256-20CC99A01F8D}" srcOrd="0" destOrd="0" presId="urn:microsoft.com/office/officeart/2005/8/layout/orgChart1"/>
    <dgm:cxn modelId="{383B014E-6BBD-4037-B26B-22011905F55F}" type="presParOf" srcId="{F8B5756A-AD2F-412C-8256-20CC99A01F8D}" destId="{D5E6EAC6-EEFB-4037-B4DF-4483B1631176}" srcOrd="0" destOrd="0" presId="urn:microsoft.com/office/officeart/2005/8/layout/orgChart1"/>
    <dgm:cxn modelId="{46659615-564B-4354-A20A-C06F09B1992E}" type="presParOf" srcId="{F8B5756A-AD2F-412C-8256-20CC99A01F8D}" destId="{EB4C214A-386A-4BC0-9743-89B54F8A648A}" srcOrd="1" destOrd="0" presId="urn:microsoft.com/office/officeart/2005/8/layout/orgChart1"/>
    <dgm:cxn modelId="{725A5EE0-229A-4B38-B43B-B742614DBCF1}" type="presParOf" srcId="{04322A55-FAA8-458B-983A-0BB38F3E7DDE}" destId="{E237DBB6-26DE-4D60-9BB0-B3B267FAFEA4}" srcOrd="1" destOrd="0" presId="urn:microsoft.com/office/officeart/2005/8/layout/orgChart1"/>
    <dgm:cxn modelId="{9DA0238A-D587-46B2-A768-0AEBAA875697}" type="presParOf" srcId="{04322A55-FAA8-458B-983A-0BB38F3E7DDE}" destId="{85F451DB-5115-48CD-939F-EAC08B562B44}" srcOrd="2" destOrd="0" presId="urn:microsoft.com/office/officeart/2005/8/layout/orgChart1"/>
    <dgm:cxn modelId="{8A592035-24A1-48F7-A0E8-2B187F0B3E46}" type="presParOf" srcId="{F90B4262-DEF0-4CD7-B7AB-51143A4ACB38}" destId="{122A6AC6-F551-4798-BD8F-D15585EF4C61}" srcOrd="2" destOrd="0" presId="urn:microsoft.com/office/officeart/2005/8/layout/orgChart1"/>
    <dgm:cxn modelId="{09FEBAE7-1DE2-4C4B-AFCF-A7E501C52ED2}" type="presParOf" srcId="{122A6AC6-F551-4798-BD8F-D15585EF4C61}" destId="{C2B1B288-DD37-4097-B893-124145EC0C40}" srcOrd="0" destOrd="0" presId="urn:microsoft.com/office/officeart/2005/8/layout/orgChart1"/>
    <dgm:cxn modelId="{9AE39443-C3CE-414D-B9E9-486A4AC11FB6}" type="presParOf" srcId="{C2B1B288-DD37-4097-B893-124145EC0C40}" destId="{7B30C3AF-ADE6-41BC-A92C-2BA02ECE8331}" srcOrd="0" destOrd="0" presId="urn:microsoft.com/office/officeart/2005/8/layout/orgChart1"/>
    <dgm:cxn modelId="{2CCC3803-FA18-4588-85AC-BA9456C96D5C}" type="presParOf" srcId="{C2B1B288-DD37-4097-B893-124145EC0C40}" destId="{35C87B4F-782D-4474-811F-3526924AF47A}" srcOrd="1" destOrd="0" presId="urn:microsoft.com/office/officeart/2005/8/layout/orgChart1"/>
    <dgm:cxn modelId="{EE8E2BF5-2353-4692-9A32-865639FCBDDB}" type="presParOf" srcId="{122A6AC6-F551-4798-BD8F-D15585EF4C61}" destId="{3C5EA2BF-22CD-440E-8CF4-A06E1E8AE2CB}" srcOrd="1" destOrd="0" presId="urn:microsoft.com/office/officeart/2005/8/layout/orgChart1"/>
    <dgm:cxn modelId="{BF9B8FD5-C9A9-42FA-B9A6-A41DFEDB50F0}" type="presParOf" srcId="{122A6AC6-F551-4798-BD8F-D15585EF4C61}" destId="{F9C58885-DD2C-45C4-BD41-64D0B9FACC32}" srcOrd="2" destOrd="0" presId="urn:microsoft.com/office/officeart/2005/8/layout/orgChart1"/>
    <dgm:cxn modelId="{DAC8DB88-D06F-4770-8459-09BAB4650DD4}" type="presParOf" srcId="{F90B4262-DEF0-4CD7-B7AB-51143A4ACB38}" destId="{449C573B-180E-4152-8F43-9412BF7B3B27}" srcOrd="3" destOrd="0" presId="urn:microsoft.com/office/officeart/2005/8/layout/orgChart1"/>
    <dgm:cxn modelId="{1BBFE3B3-1FAE-4D96-A425-70862349286C}" type="presParOf" srcId="{449C573B-180E-4152-8F43-9412BF7B3B27}" destId="{4D51B912-BC51-4199-975E-B2BDE3347520}" srcOrd="0" destOrd="0" presId="urn:microsoft.com/office/officeart/2005/8/layout/orgChart1"/>
    <dgm:cxn modelId="{637EF3CD-279B-4870-A99C-13ECE8CC7FA9}" type="presParOf" srcId="{4D51B912-BC51-4199-975E-B2BDE3347520}" destId="{DDA00539-09A8-45C2-9E61-035032D27B1C}" srcOrd="0" destOrd="0" presId="urn:microsoft.com/office/officeart/2005/8/layout/orgChart1"/>
    <dgm:cxn modelId="{AEAB4C5F-7FDB-4688-ABCC-6D4ED0011412}" type="presParOf" srcId="{4D51B912-BC51-4199-975E-B2BDE3347520}" destId="{710C2693-DF61-4079-A1F7-955032230C60}" srcOrd="1" destOrd="0" presId="urn:microsoft.com/office/officeart/2005/8/layout/orgChart1"/>
    <dgm:cxn modelId="{632AA35B-3B34-43D2-8457-7DE0A7C8274A}" type="presParOf" srcId="{449C573B-180E-4152-8F43-9412BF7B3B27}" destId="{2D6FA098-761E-462D-B9A5-C5A62FEE8CB6}" srcOrd="1" destOrd="0" presId="urn:microsoft.com/office/officeart/2005/8/layout/orgChart1"/>
    <dgm:cxn modelId="{25C5252B-EB83-4DC2-9ACA-5D2A123F244B}" type="presParOf" srcId="{449C573B-180E-4152-8F43-9412BF7B3B27}" destId="{77329A60-CCD8-49BE-94B2-BEC2E89C31E6}" srcOrd="2" destOrd="0" presId="urn:microsoft.com/office/officeart/2005/8/layout/orgChart1"/>
    <dgm:cxn modelId="{3249331B-9944-4601-BF39-A7CFD1D7B84B}" type="presParOf" srcId="{F90B4262-DEF0-4CD7-B7AB-51143A4ACB38}" destId="{08472908-4EE6-4584-84ED-C7C882C00AEC}" srcOrd="4" destOrd="0" presId="urn:microsoft.com/office/officeart/2005/8/layout/orgChart1"/>
    <dgm:cxn modelId="{6D854A5A-A80F-4644-9B11-B80683CC2AF7}" type="presParOf" srcId="{08472908-4EE6-4584-84ED-C7C882C00AEC}" destId="{0B0049BB-31CA-43DD-8E50-D552ECDE171F}" srcOrd="0" destOrd="0" presId="urn:microsoft.com/office/officeart/2005/8/layout/orgChart1"/>
    <dgm:cxn modelId="{A6B73135-B094-4D18-A927-4D964436999B}" type="presParOf" srcId="{0B0049BB-31CA-43DD-8E50-D552ECDE171F}" destId="{1FC74486-4BAB-40BF-87FD-3EAD00E7D947}" srcOrd="0" destOrd="0" presId="urn:microsoft.com/office/officeart/2005/8/layout/orgChart1"/>
    <dgm:cxn modelId="{305B8857-EAC4-43FC-94C9-E99948017CEC}" type="presParOf" srcId="{0B0049BB-31CA-43DD-8E50-D552ECDE171F}" destId="{52503C6D-6686-48D9-80A9-6D199F1C2689}" srcOrd="1" destOrd="0" presId="urn:microsoft.com/office/officeart/2005/8/layout/orgChart1"/>
    <dgm:cxn modelId="{C3B59F1D-ABDE-4A16-9F9A-A1637D869A31}" type="presParOf" srcId="{08472908-4EE6-4584-84ED-C7C882C00AEC}" destId="{2DB3F518-4EFB-4A50-9C81-1D4BE573EA0F}" srcOrd="1" destOrd="0" presId="urn:microsoft.com/office/officeart/2005/8/layout/orgChart1"/>
    <dgm:cxn modelId="{B0C2B5FB-B86E-47EC-81EB-9D50A6BA9B9E}" type="presParOf" srcId="{08472908-4EE6-4584-84ED-C7C882C00AEC}" destId="{3C4C2786-DA04-4D6C-8986-2619566E8FF8}" srcOrd="2" destOrd="0" presId="urn:microsoft.com/office/officeart/2005/8/layout/orgChar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A52B393-4B80-465D-A65A-D01DF2ED53BB}">
      <dsp:nvSpPr>
        <dsp:cNvPr id="0" name=""/>
        <dsp:cNvSpPr/>
      </dsp:nvSpPr>
      <dsp:spPr>
        <a:xfrm>
          <a:off x="537068" y="516229"/>
          <a:ext cx="2435571" cy="449807"/>
        </a:xfrm>
        <a:custGeom>
          <a:avLst/>
          <a:gdLst/>
          <a:ahLst/>
          <a:cxnLst/>
          <a:rect l="0" t="0" r="0" b="0"/>
          <a:pathLst>
            <a:path>
              <a:moveTo>
                <a:pt x="0" y="0"/>
              </a:moveTo>
              <a:lnTo>
                <a:pt x="0" y="341399"/>
              </a:lnTo>
              <a:lnTo>
                <a:pt x="2435571" y="341399"/>
              </a:lnTo>
              <a:lnTo>
                <a:pt x="2435571" y="449807"/>
              </a:lnTo>
            </a:path>
          </a:pathLst>
        </a:custGeom>
        <a:noFill/>
        <a:ln w="19050" cap="rnd"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815B1F30-9667-4144-905F-F78409DD2CAF}">
      <dsp:nvSpPr>
        <dsp:cNvPr id="0" name=""/>
        <dsp:cNvSpPr/>
      </dsp:nvSpPr>
      <dsp:spPr>
        <a:xfrm>
          <a:off x="537068" y="516229"/>
          <a:ext cx="1173596" cy="449807"/>
        </a:xfrm>
        <a:custGeom>
          <a:avLst/>
          <a:gdLst/>
          <a:ahLst/>
          <a:cxnLst/>
          <a:rect l="0" t="0" r="0" b="0"/>
          <a:pathLst>
            <a:path>
              <a:moveTo>
                <a:pt x="0" y="0"/>
              </a:moveTo>
              <a:lnTo>
                <a:pt x="0" y="341399"/>
              </a:lnTo>
              <a:lnTo>
                <a:pt x="1173596" y="341399"/>
              </a:lnTo>
              <a:lnTo>
                <a:pt x="1173596" y="449807"/>
              </a:lnTo>
            </a:path>
          </a:pathLst>
        </a:custGeom>
        <a:noFill/>
        <a:ln w="19050" cap="rnd"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8D820A52-DA5C-4771-B590-A9F6D68CC0FF}">
      <dsp:nvSpPr>
        <dsp:cNvPr id="0" name=""/>
        <dsp:cNvSpPr/>
      </dsp:nvSpPr>
      <dsp:spPr>
        <a:xfrm>
          <a:off x="124600" y="1482266"/>
          <a:ext cx="1399467" cy="661878"/>
        </a:xfrm>
        <a:custGeom>
          <a:avLst/>
          <a:gdLst/>
          <a:ahLst/>
          <a:cxnLst/>
          <a:rect l="0" t="0" r="0" b="0"/>
          <a:pathLst>
            <a:path>
              <a:moveTo>
                <a:pt x="0" y="0"/>
              </a:moveTo>
              <a:lnTo>
                <a:pt x="0" y="661878"/>
              </a:lnTo>
              <a:lnTo>
                <a:pt x="1399467" y="661878"/>
              </a:lnTo>
            </a:path>
          </a:pathLst>
        </a:custGeom>
        <a:noFill/>
        <a:ln w="19050" cap="rnd"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B791997F-B697-499B-BA85-2F5DD0E335BC}">
      <dsp:nvSpPr>
        <dsp:cNvPr id="0" name=""/>
        <dsp:cNvSpPr/>
      </dsp:nvSpPr>
      <dsp:spPr>
        <a:xfrm>
          <a:off x="124600" y="1482266"/>
          <a:ext cx="135820" cy="652731"/>
        </a:xfrm>
        <a:custGeom>
          <a:avLst/>
          <a:gdLst/>
          <a:ahLst/>
          <a:cxnLst/>
          <a:rect l="0" t="0" r="0" b="0"/>
          <a:pathLst>
            <a:path>
              <a:moveTo>
                <a:pt x="0" y="0"/>
              </a:moveTo>
              <a:lnTo>
                <a:pt x="0" y="652731"/>
              </a:lnTo>
              <a:lnTo>
                <a:pt x="135820" y="652731"/>
              </a:lnTo>
            </a:path>
          </a:pathLst>
        </a:custGeom>
        <a:noFill/>
        <a:ln w="19050" cap="rnd"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A777B05C-641B-4D2F-A19E-94D5FFFA87A3}">
      <dsp:nvSpPr>
        <dsp:cNvPr id="0" name=""/>
        <dsp:cNvSpPr/>
      </dsp:nvSpPr>
      <dsp:spPr>
        <a:xfrm>
          <a:off x="491348" y="516229"/>
          <a:ext cx="91440" cy="449807"/>
        </a:xfrm>
        <a:custGeom>
          <a:avLst/>
          <a:gdLst/>
          <a:ahLst/>
          <a:cxnLst/>
          <a:rect l="0" t="0" r="0" b="0"/>
          <a:pathLst>
            <a:path>
              <a:moveTo>
                <a:pt x="45720" y="0"/>
              </a:moveTo>
              <a:lnTo>
                <a:pt x="45720" y="341399"/>
              </a:lnTo>
              <a:lnTo>
                <a:pt x="46236" y="341399"/>
              </a:lnTo>
              <a:lnTo>
                <a:pt x="46236" y="449807"/>
              </a:lnTo>
            </a:path>
          </a:pathLst>
        </a:custGeom>
        <a:noFill/>
        <a:ln w="19050" cap="rnd"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13DBA4B0-871A-4FB5-B46C-B862D51E2151}">
      <dsp:nvSpPr>
        <dsp:cNvPr id="0" name=""/>
        <dsp:cNvSpPr/>
      </dsp:nvSpPr>
      <dsp:spPr>
        <a:xfrm>
          <a:off x="20838" y="0"/>
          <a:ext cx="1032459" cy="516229"/>
        </a:xfrm>
        <a:prstGeom prst="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795" tIns="10795" rIns="10795" bIns="10795" numCol="1" spcCol="1270" anchor="ctr" anchorCtr="0">
          <a:noAutofit/>
        </a:bodyPr>
        <a:lstStyle/>
        <a:p>
          <a:pPr lvl="0" algn="ctr" defTabSz="755650">
            <a:lnSpc>
              <a:spcPct val="90000"/>
            </a:lnSpc>
            <a:spcBef>
              <a:spcPct val="0"/>
            </a:spcBef>
            <a:spcAft>
              <a:spcPct val="35000"/>
            </a:spcAft>
          </a:pPr>
          <a:r>
            <a:rPr lang="de-DE" sz="1700" b="1" kern="1200" dirty="0" smtClean="0"/>
            <a:t>BA</a:t>
          </a:r>
          <a:endParaRPr lang="de-AT" sz="1700" b="1" kern="1200" dirty="0"/>
        </a:p>
      </dsp:txBody>
      <dsp:txXfrm>
        <a:off x="20838" y="0"/>
        <a:ext cx="1032459" cy="516229"/>
      </dsp:txXfrm>
    </dsp:sp>
    <dsp:sp modelId="{383CACDA-C8D1-4500-AAE2-CDCB26EEC091}">
      <dsp:nvSpPr>
        <dsp:cNvPr id="0" name=""/>
        <dsp:cNvSpPr/>
      </dsp:nvSpPr>
      <dsp:spPr>
        <a:xfrm>
          <a:off x="21354" y="966037"/>
          <a:ext cx="1032459" cy="516229"/>
        </a:xfrm>
        <a:prstGeom prst="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795" tIns="10795" rIns="10795" bIns="10795" numCol="1" spcCol="1270" anchor="ctr" anchorCtr="0">
          <a:noAutofit/>
        </a:bodyPr>
        <a:lstStyle/>
        <a:p>
          <a:pPr lvl="0" algn="ctr" defTabSz="755650">
            <a:lnSpc>
              <a:spcPct val="90000"/>
            </a:lnSpc>
            <a:spcBef>
              <a:spcPct val="0"/>
            </a:spcBef>
            <a:spcAft>
              <a:spcPct val="35000"/>
            </a:spcAft>
          </a:pPr>
          <a:r>
            <a:rPr lang="de-DE" sz="1700" kern="1200" dirty="0" smtClean="0"/>
            <a:t>Musik</a:t>
          </a:r>
          <a:endParaRPr lang="de-AT" sz="1700" kern="1200" dirty="0"/>
        </a:p>
      </dsp:txBody>
      <dsp:txXfrm>
        <a:off x="21354" y="966037"/>
        <a:ext cx="1032459" cy="516229"/>
      </dsp:txXfrm>
    </dsp:sp>
    <dsp:sp modelId="{2FB1A71B-FC71-4A5F-AA2D-74264ED3AF1B}">
      <dsp:nvSpPr>
        <dsp:cNvPr id="0" name=""/>
        <dsp:cNvSpPr/>
      </dsp:nvSpPr>
      <dsp:spPr>
        <a:xfrm>
          <a:off x="260420" y="1876883"/>
          <a:ext cx="1032459" cy="516229"/>
        </a:xfrm>
        <a:prstGeom prst="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795" tIns="10795" rIns="10795" bIns="10795" numCol="1" spcCol="1270" anchor="ctr" anchorCtr="0">
          <a:noAutofit/>
        </a:bodyPr>
        <a:lstStyle/>
        <a:p>
          <a:pPr lvl="0" algn="ctr" defTabSz="755650">
            <a:lnSpc>
              <a:spcPct val="90000"/>
            </a:lnSpc>
            <a:spcBef>
              <a:spcPct val="0"/>
            </a:spcBef>
            <a:spcAft>
              <a:spcPct val="35000"/>
            </a:spcAft>
          </a:pPr>
          <a:r>
            <a:rPr lang="de-DE" sz="1700" kern="1200" dirty="0" smtClean="0"/>
            <a:t>KBA</a:t>
          </a:r>
          <a:endParaRPr lang="de-AT" sz="1700" kern="1200" dirty="0"/>
        </a:p>
      </dsp:txBody>
      <dsp:txXfrm>
        <a:off x="260420" y="1876883"/>
        <a:ext cx="1032459" cy="516229"/>
      </dsp:txXfrm>
    </dsp:sp>
    <dsp:sp modelId="{255ACC64-F914-4FF0-A94B-D16FC8420803}">
      <dsp:nvSpPr>
        <dsp:cNvPr id="0" name=""/>
        <dsp:cNvSpPr/>
      </dsp:nvSpPr>
      <dsp:spPr>
        <a:xfrm>
          <a:off x="1524068" y="1886030"/>
          <a:ext cx="1032459" cy="516229"/>
        </a:xfrm>
        <a:prstGeom prst="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795" tIns="10795" rIns="10795" bIns="10795" numCol="1" spcCol="1270" anchor="ctr" anchorCtr="0">
          <a:noAutofit/>
        </a:bodyPr>
        <a:lstStyle/>
        <a:p>
          <a:pPr lvl="0" algn="ctr" defTabSz="755650">
            <a:lnSpc>
              <a:spcPct val="90000"/>
            </a:lnSpc>
            <a:spcBef>
              <a:spcPct val="0"/>
            </a:spcBef>
            <a:spcAft>
              <a:spcPct val="35000"/>
            </a:spcAft>
          </a:pPr>
          <a:r>
            <a:rPr lang="de-DE" sz="1700" kern="1200" dirty="0" smtClean="0"/>
            <a:t>PBA</a:t>
          </a:r>
          <a:endParaRPr lang="de-AT" sz="1700" kern="1200" dirty="0"/>
        </a:p>
      </dsp:txBody>
      <dsp:txXfrm>
        <a:off x="1524068" y="1886030"/>
        <a:ext cx="1032459" cy="516229"/>
      </dsp:txXfrm>
    </dsp:sp>
    <dsp:sp modelId="{8043F27A-58FD-4BC7-A7E6-5965B6EFDE71}">
      <dsp:nvSpPr>
        <dsp:cNvPr id="0" name=""/>
        <dsp:cNvSpPr/>
      </dsp:nvSpPr>
      <dsp:spPr>
        <a:xfrm>
          <a:off x="1194435" y="966037"/>
          <a:ext cx="1032459" cy="516229"/>
        </a:xfrm>
        <a:prstGeom prst="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795" tIns="10795" rIns="10795" bIns="10795" numCol="1" spcCol="1270" anchor="ctr" anchorCtr="0">
          <a:noAutofit/>
        </a:bodyPr>
        <a:lstStyle/>
        <a:p>
          <a:pPr lvl="0" algn="ctr" defTabSz="755650">
            <a:lnSpc>
              <a:spcPct val="90000"/>
            </a:lnSpc>
            <a:spcBef>
              <a:spcPct val="0"/>
            </a:spcBef>
            <a:spcAft>
              <a:spcPct val="35000"/>
            </a:spcAft>
          </a:pPr>
          <a:r>
            <a:rPr lang="de-DE" sz="1700" kern="1200" dirty="0" smtClean="0"/>
            <a:t>Schauspiel</a:t>
          </a:r>
          <a:endParaRPr lang="de-AT" sz="1700" kern="1200" dirty="0"/>
        </a:p>
      </dsp:txBody>
      <dsp:txXfrm>
        <a:off x="1194435" y="966037"/>
        <a:ext cx="1032459" cy="516229"/>
      </dsp:txXfrm>
    </dsp:sp>
    <dsp:sp modelId="{37136A35-F019-474B-A66F-E9E7ACD8925C}">
      <dsp:nvSpPr>
        <dsp:cNvPr id="0" name=""/>
        <dsp:cNvSpPr/>
      </dsp:nvSpPr>
      <dsp:spPr>
        <a:xfrm>
          <a:off x="2456410" y="966037"/>
          <a:ext cx="1032459" cy="516229"/>
        </a:xfrm>
        <a:prstGeom prst="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795" tIns="10795" rIns="10795" bIns="10795" numCol="1" spcCol="1270" anchor="ctr" anchorCtr="0">
          <a:noAutofit/>
        </a:bodyPr>
        <a:lstStyle/>
        <a:p>
          <a:pPr lvl="0" algn="ctr" defTabSz="755650">
            <a:lnSpc>
              <a:spcPct val="90000"/>
            </a:lnSpc>
            <a:spcBef>
              <a:spcPct val="0"/>
            </a:spcBef>
            <a:spcAft>
              <a:spcPct val="35000"/>
            </a:spcAft>
          </a:pPr>
          <a:r>
            <a:rPr lang="de-DE" sz="1700" kern="1200" dirty="0" smtClean="0"/>
            <a:t>Tanz</a:t>
          </a:r>
          <a:endParaRPr lang="de-AT" sz="1700" kern="1200" dirty="0"/>
        </a:p>
      </dsp:txBody>
      <dsp:txXfrm>
        <a:off x="2456410" y="966037"/>
        <a:ext cx="1032459" cy="516229"/>
      </dsp:txXfrm>
    </dsp:sp>
    <dsp:sp modelId="{D5E6EAC6-EEFB-4037-B4DF-4483B1631176}">
      <dsp:nvSpPr>
        <dsp:cNvPr id="0" name=""/>
        <dsp:cNvSpPr/>
      </dsp:nvSpPr>
      <dsp:spPr>
        <a:xfrm>
          <a:off x="2274573" y="0"/>
          <a:ext cx="1032459" cy="516229"/>
        </a:xfrm>
        <a:prstGeom prst="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795" tIns="10795" rIns="10795" bIns="10795" numCol="1" spcCol="1270" anchor="ctr" anchorCtr="0">
          <a:noAutofit/>
        </a:bodyPr>
        <a:lstStyle/>
        <a:p>
          <a:pPr lvl="0" algn="ctr" defTabSz="755650">
            <a:lnSpc>
              <a:spcPct val="90000"/>
            </a:lnSpc>
            <a:spcBef>
              <a:spcPct val="0"/>
            </a:spcBef>
            <a:spcAft>
              <a:spcPct val="35000"/>
            </a:spcAft>
          </a:pPr>
          <a:r>
            <a:rPr lang="de-DE" sz="1700" b="1" kern="1200" dirty="0" smtClean="0"/>
            <a:t>ULG</a:t>
          </a:r>
          <a:endParaRPr lang="de-AT" sz="1700" b="1" kern="1200" dirty="0"/>
        </a:p>
      </dsp:txBody>
      <dsp:txXfrm>
        <a:off x="2274573" y="0"/>
        <a:ext cx="1032459" cy="516229"/>
      </dsp:txXfrm>
    </dsp:sp>
    <dsp:sp modelId="{7B30C3AF-ADE6-41BC-A92C-2BA02ECE8331}">
      <dsp:nvSpPr>
        <dsp:cNvPr id="0" name=""/>
        <dsp:cNvSpPr/>
      </dsp:nvSpPr>
      <dsp:spPr>
        <a:xfrm>
          <a:off x="1137402" y="0"/>
          <a:ext cx="1032459" cy="516229"/>
        </a:xfrm>
        <a:prstGeom prst="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795" tIns="10795" rIns="10795" bIns="10795" numCol="1" spcCol="1270" anchor="ctr" anchorCtr="0">
          <a:noAutofit/>
        </a:bodyPr>
        <a:lstStyle/>
        <a:p>
          <a:pPr lvl="0" algn="ctr" defTabSz="755650">
            <a:lnSpc>
              <a:spcPct val="90000"/>
            </a:lnSpc>
            <a:spcBef>
              <a:spcPct val="0"/>
            </a:spcBef>
            <a:spcAft>
              <a:spcPct val="35000"/>
            </a:spcAft>
          </a:pPr>
          <a:r>
            <a:rPr lang="de-DE" sz="1700" b="1" kern="1200" dirty="0" smtClean="0"/>
            <a:t>MA</a:t>
          </a:r>
          <a:endParaRPr lang="de-AT" sz="1700" b="1" kern="1200" dirty="0"/>
        </a:p>
      </dsp:txBody>
      <dsp:txXfrm>
        <a:off x="1137402" y="0"/>
        <a:ext cx="1032459" cy="516229"/>
      </dsp:txXfrm>
    </dsp:sp>
    <dsp:sp modelId="{DDA00539-09A8-45C2-9E61-035032D27B1C}">
      <dsp:nvSpPr>
        <dsp:cNvPr id="0" name=""/>
        <dsp:cNvSpPr/>
      </dsp:nvSpPr>
      <dsp:spPr>
        <a:xfrm>
          <a:off x="3410330" y="0"/>
          <a:ext cx="1032459" cy="516229"/>
        </a:xfrm>
        <a:prstGeom prst="rect">
          <a:avLst/>
        </a:prstGeom>
        <a:solidFill>
          <a:schemeClr val="bg2">
            <a:lumMod val="9000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795" tIns="10795" rIns="10795" bIns="10795" numCol="1" spcCol="1270" anchor="ctr" anchorCtr="0">
          <a:noAutofit/>
        </a:bodyPr>
        <a:lstStyle/>
        <a:p>
          <a:pPr lvl="0" algn="ctr" defTabSz="755650">
            <a:lnSpc>
              <a:spcPct val="90000"/>
            </a:lnSpc>
            <a:spcBef>
              <a:spcPct val="0"/>
            </a:spcBef>
            <a:spcAft>
              <a:spcPct val="35000"/>
            </a:spcAft>
          </a:pPr>
          <a:r>
            <a:rPr lang="de-DE" sz="1700" kern="1200" dirty="0" smtClean="0"/>
            <a:t>LG</a:t>
          </a:r>
          <a:endParaRPr lang="de-AT" sz="1700" kern="1200" dirty="0"/>
        </a:p>
      </dsp:txBody>
      <dsp:txXfrm>
        <a:off x="3410330" y="0"/>
        <a:ext cx="1032459" cy="516229"/>
      </dsp:txXfrm>
    </dsp:sp>
    <dsp:sp modelId="{1FC74486-4BAB-40BF-87FD-3EAD00E7D947}">
      <dsp:nvSpPr>
        <dsp:cNvPr id="0" name=""/>
        <dsp:cNvSpPr/>
      </dsp:nvSpPr>
      <dsp:spPr>
        <a:xfrm>
          <a:off x="4532603" y="0"/>
          <a:ext cx="1032459" cy="516229"/>
        </a:xfrm>
        <a:prstGeom prst="rect">
          <a:avLst/>
        </a:prstGeom>
        <a:solidFill>
          <a:schemeClr val="bg1">
            <a:lumMod val="8500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795" tIns="10795" rIns="10795" bIns="10795" numCol="1" spcCol="1270" anchor="ctr" anchorCtr="0">
          <a:noAutofit/>
        </a:bodyPr>
        <a:lstStyle/>
        <a:p>
          <a:pPr lvl="0" algn="ctr" defTabSz="755650">
            <a:lnSpc>
              <a:spcPct val="90000"/>
            </a:lnSpc>
            <a:spcBef>
              <a:spcPct val="0"/>
            </a:spcBef>
            <a:spcAft>
              <a:spcPct val="35000"/>
            </a:spcAft>
          </a:pPr>
          <a:r>
            <a:rPr lang="de-DE" sz="1700" kern="1200" dirty="0" smtClean="0"/>
            <a:t>Dr.</a:t>
          </a:r>
          <a:endParaRPr lang="de-AT" sz="1700" kern="1200" dirty="0"/>
        </a:p>
      </dsp:txBody>
      <dsp:txXfrm>
        <a:off x="4532603" y="0"/>
        <a:ext cx="1032459" cy="516229"/>
      </dsp:txXfrm>
    </dsp:sp>
  </dsp:spTree>
</dsp:drawing>
</file>

<file path=ppt/diagrams/layout1.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3076363" cy="513508"/>
          </a:xfrm>
          <a:prstGeom prst="rect">
            <a:avLst/>
          </a:prstGeom>
        </p:spPr>
        <p:txBody>
          <a:bodyPr vert="horz" lIns="99048" tIns="49524" rIns="99048" bIns="49524" rtlCol="0"/>
          <a:lstStyle>
            <a:lvl1pPr algn="l">
              <a:defRPr sz="1300"/>
            </a:lvl1pPr>
          </a:lstStyle>
          <a:p>
            <a:endParaRPr lang="de-AT"/>
          </a:p>
        </p:txBody>
      </p:sp>
      <p:sp>
        <p:nvSpPr>
          <p:cNvPr id="3" name="Datumsplatzhalter 2"/>
          <p:cNvSpPr>
            <a:spLocks noGrp="1"/>
          </p:cNvSpPr>
          <p:nvPr>
            <p:ph type="dt" sz="quarter" idx="1"/>
          </p:nvPr>
        </p:nvSpPr>
        <p:spPr>
          <a:xfrm>
            <a:off x="4021294" y="0"/>
            <a:ext cx="3076363" cy="513508"/>
          </a:xfrm>
          <a:prstGeom prst="rect">
            <a:avLst/>
          </a:prstGeom>
        </p:spPr>
        <p:txBody>
          <a:bodyPr vert="horz" lIns="99048" tIns="49524" rIns="99048" bIns="49524" rtlCol="0"/>
          <a:lstStyle>
            <a:lvl1pPr algn="r">
              <a:defRPr sz="1300"/>
            </a:lvl1pPr>
          </a:lstStyle>
          <a:p>
            <a:r>
              <a:rPr lang="de-AT" smtClean="0"/>
              <a:t>2013</a:t>
            </a:r>
            <a:endParaRPr lang="de-AT"/>
          </a:p>
        </p:txBody>
      </p:sp>
      <p:sp>
        <p:nvSpPr>
          <p:cNvPr id="4" name="Fußzeilenplatzhalter 3"/>
          <p:cNvSpPr>
            <a:spLocks noGrp="1"/>
          </p:cNvSpPr>
          <p:nvPr>
            <p:ph type="ftr" sz="quarter" idx="2"/>
          </p:nvPr>
        </p:nvSpPr>
        <p:spPr>
          <a:xfrm>
            <a:off x="0" y="9721107"/>
            <a:ext cx="3076363" cy="513507"/>
          </a:xfrm>
          <a:prstGeom prst="rect">
            <a:avLst/>
          </a:prstGeom>
        </p:spPr>
        <p:txBody>
          <a:bodyPr vert="horz" lIns="99048" tIns="49524" rIns="99048" bIns="49524" rtlCol="0" anchor="b"/>
          <a:lstStyle>
            <a:lvl1pPr algn="l">
              <a:defRPr sz="1300"/>
            </a:lvl1pPr>
          </a:lstStyle>
          <a:p>
            <a:endParaRPr lang="de-AT"/>
          </a:p>
        </p:txBody>
      </p:sp>
      <p:sp>
        <p:nvSpPr>
          <p:cNvPr id="5" name="Foliennummernplatzhalter 4"/>
          <p:cNvSpPr>
            <a:spLocks noGrp="1"/>
          </p:cNvSpPr>
          <p:nvPr>
            <p:ph type="sldNum" sz="quarter" idx="3"/>
          </p:nvPr>
        </p:nvSpPr>
        <p:spPr>
          <a:xfrm>
            <a:off x="4021294" y="9721107"/>
            <a:ext cx="3076363" cy="513507"/>
          </a:xfrm>
          <a:prstGeom prst="rect">
            <a:avLst/>
          </a:prstGeom>
        </p:spPr>
        <p:txBody>
          <a:bodyPr vert="horz" lIns="99048" tIns="49524" rIns="99048" bIns="49524" rtlCol="0" anchor="b"/>
          <a:lstStyle>
            <a:lvl1pPr algn="r">
              <a:defRPr sz="1300"/>
            </a:lvl1pPr>
          </a:lstStyle>
          <a:p>
            <a:fld id="{B171A2DC-FFCD-4416-80ED-08830A2BA161}" type="slidenum">
              <a:rPr lang="de-AT" smtClean="0"/>
              <a:t>‹Nr.›</a:t>
            </a:fld>
            <a:endParaRPr lang="de-AT"/>
          </a:p>
        </p:txBody>
      </p:sp>
    </p:spTree>
    <p:extLst>
      <p:ext uri="{BB962C8B-B14F-4D97-AF65-F5344CB8AC3E}">
        <p14:creationId xmlns:p14="http://schemas.microsoft.com/office/powerpoint/2010/main" val="1556367665"/>
      </p:ext>
    </p:extLst>
  </p:cSld>
  <p:clrMap bg1="lt1" tx1="dk1" bg2="lt2" tx2="dk2" accent1="accent1" accent2="accent2" accent3="accent3" accent4="accent4" accent5="accent5" accent6="accent6" hlink="hlink" folHlink="folHlink"/>
  <p:hf/>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3076363" cy="513508"/>
          </a:xfrm>
          <a:prstGeom prst="rect">
            <a:avLst/>
          </a:prstGeom>
        </p:spPr>
        <p:txBody>
          <a:bodyPr vert="horz" lIns="99048" tIns="49524" rIns="99048" bIns="49524" rtlCol="0"/>
          <a:lstStyle>
            <a:lvl1pPr algn="l">
              <a:defRPr sz="1300"/>
            </a:lvl1pPr>
          </a:lstStyle>
          <a:p>
            <a:endParaRPr lang="de-AT"/>
          </a:p>
        </p:txBody>
      </p:sp>
      <p:sp>
        <p:nvSpPr>
          <p:cNvPr id="3" name="Datumsplatzhalter 2"/>
          <p:cNvSpPr>
            <a:spLocks noGrp="1"/>
          </p:cNvSpPr>
          <p:nvPr>
            <p:ph type="dt" idx="1"/>
          </p:nvPr>
        </p:nvSpPr>
        <p:spPr>
          <a:xfrm>
            <a:off x="4021294" y="0"/>
            <a:ext cx="3076363" cy="513508"/>
          </a:xfrm>
          <a:prstGeom prst="rect">
            <a:avLst/>
          </a:prstGeom>
        </p:spPr>
        <p:txBody>
          <a:bodyPr vert="horz" lIns="99048" tIns="49524" rIns="99048" bIns="49524" rtlCol="0"/>
          <a:lstStyle>
            <a:lvl1pPr algn="r">
              <a:defRPr sz="1300"/>
            </a:lvl1pPr>
          </a:lstStyle>
          <a:p>
            <a:r>
              <a:rPr lang="de-AT" smtClean="0"/>
              <a:t>2013</a:t>
            </a:r>
            <a:endParaRPr lang="de-AT"/>
          </a:p>
        </p:txBody>
      </p:sp>
      <p:sp>
        <p:nvSpPr>
          <p:cNvPr id="4" name="Folienbildplatzhalter 3"/>
          <p:cNvSpPr>
            <a:spLocks noGrp="1" noRot="1" noChangeAspect="1"/>
          </p:cNvSpPr>
          <p:nvPr>
            <p:ph type="sldImg" idx="2"/>
          </p:nvPr>
        </p:nvSpPr>
        <p:spPr>
          <a:xfrm>
            <a:off x="479425" y="1279525"/>
            <a:ext cx="6140450" cy="3454400"/>
          </a:xfrm>
          <a:prstGeom prst="rect">
            <a:avLst/>
          </a:prstGeom>
          <a:noFill/>
          <a:ln w="12700">
            <a:solidFill>
              <a:prstClr val="black"/>
            </a:solidFill>
          </a:ln>
        </p:spPr>
        <p:txBody>
          <a:bodyPr vert="horz" lIns="99048" tIns="49524" rIns="99048" bIns="49524" rtlCol="0" anchor="ctr"/>
          <a:lstStyle/>
          <a:p>
            <a:endParaRPr lang="de-AT"/>
          </a:p>
        </p:txBody>
      </p:sp>
      <p:sp>
        <p:nvSpPr>
          <p:cNvPr id="5" name="Notizenplatzhalter 4"/>
          <p:cNvSpPr>
            <a:spLocks noGrp="1"/>
          </p:cNvSpPr>
          <p:nvPr>
            <p:ph type="body" sz="quarter" idx="3"/>
          </p:nvPr>
        </p:nvSpPr>
        <p:spPr>
          <a:xfrm>
            <a:off x="709930" y="4925407"/>
            <a:ext cx="5679440" cy="4029879"/>
          </a:xfrm>
          <a:prstGeom prst="rect">
            <a:avLst/>
          </a:prstGeom>
        </p:spPr>
        <p:txBody>
          <a:bodyPr vert="horz" lIns="99048" tIns="49524" rIns="99048" bIns="49524" rtlCol="0"/>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AT"/>
          </a:p>
        </p:txBody>
      </p:sp>
      <p:sp>
        <p:nvSpPr>
          <p:cNvPr id="6" name="Fußzeilenplatzhalter 5"/>
          <p:cNvSpPr>
            <a:spLocks noGrp="1"/>
          </p:cNvSpPr>
          <p:nvPr>
            <p:ph type="ftr" sz="quarter" idx="4"/>
          </p:nvPr>
        </p:nvSpPr>
        <p:spPr>
          <a:xfrm>
            <a:off x="0" y="9721107"/>
            <a:ext cx="3076363" cy="513507"/>
          </a:xfrm>
          <a:prstGeom prst="rect">
            <a:avLst/>
          </a:prstGeom>
        </p:spPr>
        <p:txBody>
          <a:bodyPr vert="horz" lIns="99048" tIns="49524" rIns="99048" bIns="49524" rtlCol="0" anchor="b"/>
          <a:lstStyle>
            <a:lvl1pPr algn="l">
              <a:defRPr sz="1300"/>
            </a:lvl1pPr>
          </a:lstStyle>
          <a:p>
            <a:endParaRPr lang="de-AT"/>
          </a:p>
        </p:txBody>
      </p:sp>
      <p:sp>
        <p:nvSpPr>
          <p:cNvPr id="7" name="Foliennummernplatzhalter 6"/>
          <p:cNvSpPr>
            <a:spLocks noGrp="1"/>
          </p:cNvSpPr>
          <p:nvPr>
            <p:ph type="sldNum" sz="quarter" idx="5"/>
          </p:nvPr>
        </p:nvSpPr>
        <p:spPr>
          <a:xfrm>
            <a:off x="4021294" y="9721107"/>
            <a:ext cx="3076363" cy="513507"/>
          </a:xfrm>
          <a:prstGeom prst="rect">
            <a:avLst/>
          </a:prstGeom>
        </p:spPr>
        <p:txBody>
          <a:bodyPr vert="horz" lIns="99048" tIns="49524" rIns="99048" bIns="49524" rtlCol="0" anchor="b"/>
          <a:lstStyle>
            <a:lvl1pPr algn="r">
              <a:defRPr sz="1300"/>
            </a:lvl1pPr>
          </a:lstStyle>
          <a:p>
            <a:fld id="{48509503-5B39-41A0-A717-51712466E968}" type="slidenum">
              <a:rPr lang="de-AT" smtClean="0"/>
              <a:t>‹Nr.›</a:t>
            </a:fld>
            <a:endParaRPr lang="de-AT"/>
          </a:p>
        </p:txBody>
      </p:sp>
    </p:spTree>
    <p:extLst>
      <p:ext uri="{BB962C8B-B14F-4D97-AF65-F5344CB8AC3E}">
        <p14:creationId xmlns:p14="http://schemas.microsoft.com/office/powerpoint/2010/main" val="1808394706"/>
      </p:ext>
    </p:extLst>
  </p:cSld>
  <p:clrMap bg1="lt1" tx1="dk1" bg2="lt2" tx2="dk2" accent1="accent1" accent2="accent2" accent3="accent3" accent4="accent4" accent5="accent5" accent6="accent6" hlink="hlink" folHlink="folHlink"/>
  <p:hf/>
  <p:notesStyle>
    <a:lvl1pPr marL="0" algn="l" defTabSz="685800" rtl="0" eaLnBrk="1" latinLnBrk="0" hangingPunct="1">
      <a:defRPr sz="900" kern="1200">
        <a:solidFill>
          <a:schemeClr val="tx1"/>
        </a:solidFill>
        <a:latin typeface="+mn-lt"/>
        <a:ea typeface="+mn-ea"/>
        <a:cs typeface="+mn-cs"/>
      </a:defRPr>
    </a:lvl1pPr>
    <a:lvl2pPr marL="342900" algn="l" defTabSz="685800" rtl="0" eaLnBrk="1" latinLnBrk="0" hangingPunct="1">
      <a:defRPr sz="900" kern="1200">
        <a:solidFill>
          <a:schemeClr val="tx1"/>
        </a:solidFill>
        <a:latin typeface="+mn-lt"/>
        <a:ea typeface="+mn-ea"/>
        <a:cs typeface="+mn-cs"/>
      </a:defRPr>
    </a:lvl2pPr>
    <a:lvl3pPr marL="685800" algn="l" defTabSz="685800" rtl="0" eaLnBrk="1" latinLnBrk="0" hangingPunct="1">
      <a:defRPr sz="900" kern="1200">
        <a:solidFill>
          <a:schemeClr val="tx1"/>
        </a:solidFill>
        <a:latin typeface="+mn-lt"/>
        <a:ea typeface="+mn-ea"/>
        <a:cs typeface="+mn-cs"/>
      </a:defRPr>
    </a:lvl3pPr>
    <a:lvl4pPr marL="1028700" algn="l" defTabSz="685800" rtl="0" eaLnBrk="1" latinLnBrk="0" hangingPunct="1">
      <a:defRPr sz="900" kern="1200">
        <a:solidFill>
          <a:schemeClr val="tx1"/>
        </a:solidFill>
        <a:latin typeface="+mn-lt"/>
        <a:ea typeface="+mn-ea"/>
        <a:cs typeface="+mn-cs"/>
      </a:defRPr>
    </a:lvl4pPr>
    <a:lvl5pPr marL="1371600" algn="l" defTabSz="685800" rtl="0" eaLnBrk="1" latinLnBrk="0" hangingPunct="1">
      <a:defRPr sz="900" kern="1200">
        <a:solidFill>
          <a:schemeClr val="tx1"/>
        </a:solidFill>
        <a:latin typeface="+mn-lt"/>
        <a:ea typeface="+mn-ea"/>
        <a:cs typeface="+mn-cs"/>
      </a:defRPr>
    </a:lvl5pPr>
    <a:lvl6pPr marL="1714500" algn="l" defTabSz="685800" rtl="0" eaLnBrk="1" latinLnBrk="0" hangingPunct="1">
      <a:defRPr sz="900" kern="1200">
        <a:solidFill>
          <a:schemeClr val="tx1"/>
        </a:solidFill>
        <a:latin typeface="+mn-lt"/>
        <a:ea typeface="+mn-ea"/>
        <a:cs typeface="+mn-cs"/>
      </a:defRPr>
    </a:lvl6pPr>
    <a:lvl7pPr marL="2057400" algn="l" defTabSz="685800" rtl="0" eaLnBrk="1" latinLnBrk="0" hangingPunct="1">
      <a:defRPr sz="900" kern="1200">
        <a:solidFill>
          <a:schemeClr val="tx1"/>
        </a:solidFill>
        <a:latin typeface="+mn-lt"/>
        <a:ea typeface="+mn-ea"/>
        <a:cs typeface="+mn-cs"/>
      </a:defRPr>
    </a:lvl7pPr>
    <a:lvl8pPr marL="2400300" algn="l" defTabSz="685800" rtl="0" eaLnBrk="1" latinLnBrk="0" hangingPunct="1">
      <a:defRPr sz="900" kern="1200">
        <a:solidFill>
          <a:schemeClr val="tx1"/>
        </a:solidFill>
        <a:latin typeface="+mn-lt"/>
        <a:ea typeface="+mn-ea"/>
        <a:cs typeface="+mn-cs"/>
      </a:defRPr>
    </a:lvl8pPr>
    <a:lvl9pPr marL="2743200" algn="l" defTabSz="685800" rtl="0" eaLnBrk="1" latinLnBrk="0" hangingPunct="1">
      <a:defRPr sz="9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1.jp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elfolie">
    <p:spTree>
      <p:nvGrpSpPr>
        <p:cNvPr id="1" name=""/>
        <p:cNvGrpSpPr/>
        <p:nvPr/>
      </p:nvGrpSpPr>
      <p:grpSpPr>
        <a:xfrm>
          <a:off x="0" y="0"/>
          <a:ext cx="0" cy="0"/>
          <a:chOff x="0" y="0"/>
          <a:chExt cx="0" cy="0"/>
        </a:xfrm>
      </p:grpSpPr>
      <p:sp>
        <p:nvSpPr>
          <p:cNvPr id="56" name="Isosceles Triangle 28"/>
          <p:cNvSpPr/>
          <p:nvPr userDrawn="1"/>
        </p:nvSpPr>
        <p:spPr>
          <a:xfrm>
            <a:off x="0" y="3009900"/>
            <a:ext cx="505618" cy="21336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sp>
        <p:nvSpPr>
          <p:cNvPr id="44" name="Rectangle 25"/>
          <p:cNvSpPr/>
          <p:nvPr userDrawn="1"/>
        </p:nvSpPr>
        <p:spPr>
          <a:xfrm>
            <a:off x="7364506" y="-6350"/>
            <a:ext cx="1779494" cy="5149850"/>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lumMod val="60000"/>
              <a:lumOff val="40000"/>
              <a:alpha val="20000"/>
            </a:schemeClr>
          </a:solidFill>
          <a:ln>
            <a:noFill/>
          </a:ln>
          <a:effectLst/>
        </p:spPr>
        <p:style>
          <a:lnRef idx="1">
            <a:schemeClr val="accent1"/>
          </a:lnRef>
          <a:fillRef idx="3">
            <a:schemeClr val="accent1"/>
          </a:fillRef>
          <a:effectRef idx="2">
            <a:schemeClr val="accent1"/>
          </a:effectRef>
          <a:fontRef idx="minor">
            <a:schemeClr val="lt1"/>
          </a:fontRef>
        </p:style>
      </p:sp>
      <p:cxnSp>
        <p:nvCxnSpPr>
          <p:cNvPr id="45" name="Straight Connector 19"/>
          <p:cNvCxnSpPr/>
          <p:nvPr userDrawn="1"/>
        </p:nvCxnSpPr>
        <p:spPr>
          <a:xfrm>
            <a:off x="7475934" y="0"/>
            <a:ext cx="914400" cy="51435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46" name="Straight Connector 20"/>
          <p:cNvCxnSpPr>
            <a:stCxn id="52" idx="0"/>
          </p:cNvCxnSpPr>
          <p:nvPr userDrawn="1"/>
        </p:nvCxnSpPr>
        <p:spPr>
          <a:xfrm flipH="1">
            <a:off x="6600826" y="2692401"/>
            <a:ext cx="2543174" cy="2451100"/>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47" name="Rectangle 23"/>
          <p:cNvSpPr/>
          <p:nvPr userDrawn="1"/>
        </p:nvSpPr>
        <p:spPr>
          <a:xfrm>
            <a:off x="7600483" y="-6350"/>
            <a:ext cx="1543517" cy="5149850"/>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48" name="Isosceles Triangle 23"/>
          <p:cNvSpPr/>
          <p:nvPr userDrawn="1"/>
        </p:nvSpPr>
        <p:spPr>
          <a:xfrm>
            <a:off x="7139782" y="2286000"/>
            <a:ext cx="2004218" cy="28575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49" name="Rectangle 27"/>
          <p:cNvSpPr/>
          <p:nvPr userDrawn="1"/>
        </p:nvSpPr>
        <p:spPr>
          <a:xfrm>
            <a:off x="7532292" y="-6350"/>
            <a:ext cx="1611709" cy="5149850"/>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50" name="Rectangle 28"/>
          <p:cNvSpPr/>
          <p:nvPr userDrawn="1"/>
        </p:nvSpPr>
        <p:spPr>
          <a:xfrm>
            <a:off x="8174047" y="-6350"/>
            <a:ext cx="967571" cy="5149850"/>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51" name="Rectangle 29"/>
          <p:cNvSpPr/>
          <p:nvPr userDrawn="1"/>
        </p:nvSpPr>
        <p:spPr>
          <a:xfrm>
            <a:off x="8347125" y="-6350"/>
            <a:ext cx="796876" cy="5149850"/>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52" name="Isosceles Triangle 27"/>
          <p:cNvSpPr/>
          <p:nvPr userDrawn="1"/>
        </p:nvSpPr>
        <p:spPr>
          <a:xfrm>
            <a:off x="7781131" y="2692401"/>
            <a:ext cx="1362869" cy="2451100"/>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721296" cy="4249616"/>
          </a:xfrm>
          <a:prstGeom prst="triangle">
            <a:avLst>
              <a:gd name="adj" fmla="val 100000"/>
            </a:avLst>
          </a:prstGeom>
          <a:solidFill>
            <a:srgbClr val="D5EDA2">
              <a:alpha val="69804"/>
            </a:srgbClr>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ctrTitle" hasCustomPrompt="1"/>
          </p:nvPr>
        </p:nvSpPr>
        <p:spPr>
          <a:xfrm>
            <a:off x="1130300" y="1803400"/>
            <a:ext cx="5825202" cy="1234727"/>
          </a:xfrm>
        </p:spPr>
        <p:txBody>
          <a:bodyPr anchor="b">
            <a:noAutofit/>
          </a:bodyPr>
          <a:lstStyle>
            <a:lvl1pPr algn="r">
              <a:defRPr sz="4100">
                <a:solidFill>
                  <a:schemeClr val="accent1"/>
                </a:solidFill>
                <a:latin typeface="Source Sans Pro Semibold" panose="020B0603030403020204" pitchFamily="34" charset="0"/>
              </a:defRPr>
            </a:lvl1pPr>
          </a:lstStyle>
          <a:p>
            <a:r>
              <a:rPr lang="de-DE" dirty="0" smtClean="0"/>
              <a:t>TITELMASTERFORMAT DURCH KLICKEN BEARBEITEN</a:t>
            </a:r>
            <a:endParaRPr lang="en-US" dirty="0"/>
          </a:p>
        </p:txBody>
      </p:sp>
      <p:sp>
        <p:nvSpPr>
          <p:cNvPr id="3" name="Subtitle 2"/>
          <p:cNvSpPr>
            <a:spLocks noGrp="1"/>
          </p:cNvSpPr>
          <p:nvPr>
            <p:ph type="subTitle" idx="1"/>
          </p:nvPr>
        </p:nvSpPr>
        <p:spPr>
          <a:xfrm>
            <a:off x="1130300" y="3038125"/>
            <a:ext cx="5825202" cy="822674"/>
          </a:xfrm>
        </p:spPr>
        <p:txBody>
          <a:bodyPr anchor="t"/>
          <a:lstStyle>
            <a:lvl1pPr marL="0" indent="0" algn="r">
              <a:buNone/>
              <a:defRPr>
                <a:solidFill>
                  <a:srgbClr val="434343"/>
                </a:solidFill>
                <a:latin typeface="Source Sans Pro Semibold" panose="020B0603030403020204" pitchFamily="34" charset="0"/>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smtClean="0"/>
              <a:t>Formatvorlage des Untertitelmasters durch Klicken bearbeiten</a:t>
            </a:r>
            <a:endParaRPr lang="en-US" dirty="0"/>
          </a:p>
        </p:txBody>
      </p:sp>
      <p:sp>
        <p:nvSpPr>
          <p:cNvPr id="5" name="Footer Placeholder 4"/>
          <p:cNvSpPr>
            <a:spLocks noGrp="1"/>
          </p:cNvSpPr>
          <p:nvPr>
            <p:ph type="ftr" sz="quarter" idx="11"/>
          </p:nvPr>
        </p:nvSpPr>
        <p:spPr>
          <a:xfrm>
            <a:off x="1141923" y="4729131"/>
            <a:ext cx="5825203" cy="273844"/>
          </a:xfrm>
        </p:spPr>
        <p:txBody>
          <a:bodyPr/>
          <a:lstStyle>
            <a:lvl1pPr>
              <a:defRPr>
                <a:solidFill>
                  <a:srgbClr val="434343"/>
                </a:solidFill>
                <a:latin typeface="Source Sans Pro" panose="020B0503030403020204" pitchFamily="34" charset="0"/>
              </a:defRPr>
            </a:lvl1pPr>
          </a:lstStyle>
          <a:p>
            <a:endParaRPr lang="en-US" dirty="0"/>
          </a:p>
        </p:txBody>
      </p:sp>
      <p:sp>
        <p:nvSpPr>
          <p:cNvPr id="6" name="Slide Number Placeholder 5"/>
          <p:cNvSpPr>
            <a:spLocks noGrp="1"/>
          </p:cNvSpPr>
          <p:nvPr>
            <p:ph type="sldNum" sz="quarter" idx="12"/>
          </p:nvPr>
        </p:nvSpPr>
        <p:spPr>
          <a:xfrm>
            <a:off x="-38507" y="4749058"/>
            <a:ext cx="544125" cy="254465"/>
          </a:xfrm>
        </p:spPr>
        <p:txBody>
          <a:bodyPr/>
          <a:lstStyle/>
          <a:p>
            <a:fld id="{D57F1E4F-1CFF-5643-939E-217C01CDF565}" type="slidenum">
              <a:rPr lang="en-US" dirty="0"/>
              <a:pPr/>
              <a:t>‹Nr.›</a:t>
            </a:fld>
            <a:endParaRPr lang="en-US" dirty="0"/>
          </a:p>
        </p:txBody>
      </p:sp>
      <p:cxnSp>
        <p:nvCxnSpPr>
          <p:cNvPr id="57" name="Straight Connector 19"/>
          <p:cNvCxnSpPr/>
          <p:nvPr userDrawn="1"/>
        </p:nvCxnSpPr>
        <p:spPr>
          <a:xfrm>
            <a:off x="0" y="2131158"/>
            <a:ext cx="586562" cy="3012342"/>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pic>
        <p:nvPicPr>
          <p:cNvPr id="22" name="Grafik 21"/>
          <p:cNvPicPr>
            <a:picLocks noChangeAspect="1"/>
          </p:cNvPicPr>
          <p:nvPr userDrawn="1"/>
        </p:nvPicPr>
        <p:blipFill>
          <a:blip r:embed="rId2" cstate="screen">
            <a:extLst>
              <a:ext uri="{BEBA8EAE-BF5A-486C-A8C5-ECC9F3942E4B}">
                <a14:imgProps xmlns:a14="http://schemas.microsoft.com/office/drawing/2010/main">
                  <a14:imgLayer r:embed="rId3">
                    <a14:imgEffect>
                      <a14:backgroundRemoval t="9914" b="100000" l="9783" r="100000">
                        <a14:foregroundMark x1="53261" y1="32328" x2="53261" y2="32328"/>
                        <a14:foregroundMark x1="67029" y1="13362" x2="67029" y2="13362"/>
                        <a14:foregroundMark x1="68478" y1="20259" x2="68478" y2="20259"/>
                        <a14:foregroundMark x1="11232" y1="77155" x2="11232" y2="77155"/>
                        <a14:foregroundMark x1="15942" y1="80172" x2="15942" y2="80172"/>
                        <a14:foregroundMark x1="25000" y1="79310" x2="25000" y2="79310"/>
                        <a14:foregroundMark x1="40217" y1="79741" x2="40217" y2="79741"/>
                        <a14:foregroundMark x1="52536" y1="77155" x2="52536" y2="77155"/>
                        <a14:foregroundMark x1="62319" y1="80603" x2="62319" y2="80603"/>
                        <a14:foregroundMark x1="76449" y1="80172" x2="76449" y2="80172"/>
                      </a14:backgroundRemoval>
                    </a14:imgEffect>
                    <a14:imgEffect>
                      <a14:brightnessContrast bright="-60000"/>
                    </a14:imgEffect>
                  </a14:imgLayer>
                </a14:imgProps>
              </a:ext>
              <a:ext uri="{28A0092B-C50C-407E-A947-70E740481C1C}">
                <a14:useLocalDpi xmlns:a14="http://schemas.microsoft.com/office/drawing/2010/main"/>
              </a:ext>
            </a:extLst>
          </a:blip>
          <a:stretch>
            <a:fillRect/>
          </a:stretch>
        </p:blipFill>
        <p:spPr>
          <a:xfrm>
            <a:off x="127017" y="109816"/>
            <a:ext cx="378601" cy="318245"/>
          </a:xfrm>
          <a:prstGeom prst="rect">
            <a:avLst/>
          </a:prstGeom>
        </p:spPr>
      </p:pic>
      <p:sp>
        <p:nvSpPr>
          <p:cNvPr id="20" name="Textfeld 19"/>
          <p:cNvSpPr txBox="1"/>
          <p:nvPr userDrawn="1"/>
        </p:nvSpPr>
        <p:spPr>
          <a:xfrm>
            <a:off x="8517974" y="4749058"/>
            <a:ext cx="446276" cy="253916"/>
          </a:xfrm>
          <a:prstGeom prst="rect">
            <a:avLst/>
          </a:prstGeom>
          <a:noFill/>
        </p:spPr>
        <p:txBody>
          <a:bodyPr wrap="none" lIns="68580" tIns="34290" rIns="68580" bIns="34290" rtlCol="0">
            <a:spAutoFit/>
          </a:bodyPr>
          <a:lstStyle/>
          <a:p>
            <a:r>
              <a:rPr lang="de-AT" sz="1200" dirty="0" smtClean="0">
                <a:solidFill>
                  <a:schemeClr val="bg1"/>
                </a:solidFill>
                <a:latin typeface="Source Sans Pro" panose="020B0503030403020204" pitchFamily="34" charset="0"/>
              </a:rPr>
              <a:t>2017</a:t>
            </a:r>
            <a:endParaRPr lang="de-AT" sz="1200" dirty="0">
              <a:solidFill>
                <a:schemeClr val="bg1"/>
              </a:solidFill>
              <a:latin typeface="Source Sans Pro" panose="020B0503030403020204" pitchFamily="34" charset="0"/>
            </a:endParaRPr>
          </a:p>
        </p:txBody>
      </p:sp>
      <p:pic>
        <p:nvPicPr>
          <p:cNvPr id="23" name="Inhaltsplatzhalter 4"/>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7996008" y="257740"/>
            <a:ext cx="917325" cy="12150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500">
        <p14:prism isContent="1"/>
      </p:transition>
    </mc:Choice>
    <mc:Fallback xmlns="">
      <p:transition spd="slow">
        <p:fade/>
      </p:transition>
    </mc:Fallback>
  </mc:AlternateContent>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normAutofit/>
          </a:bodyPr>
          <a:lstStyle>
            <a:lvl1pPr>
              <a:defRPr sz="2700"/>
            </a:lvl1pPr>
          </a:lstStyle>
          <a:p>
            <a:r>
              <a:rPr lang="de-DE" dirty="0" smtClean="0"/>
              <a:t>TITELMASTERFORMAT DURCH KLICKEN BEARBEITEN</a:t>
            </a:r>
            <a:endParaRPr lang="en-US" dirty="0"/>
          </a:p>
        </p:txBody>
      </p:sp>
      <p:sp>
        <p:nvSpPr>
          <p:cNvPr id="3" name="Content Placeholder 2"/>
          <p:cNvSpPr>
            <a:spLocks noGrp="1"/>
          </p:cNvSpPr>
          <p:nvPr>
            <p:ph idx="1"/>
          </p:nvPr>
        </p:nvSpPr>
        <p:spPr>
          <a:xfrm>
            <a:off x="512855" y="1454615"/>
            <a:ext cx="6885000" cy="2910580"/>
          </a:xfrm>
        </p:spPr>
        <p:txBody>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‹Nr.›</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1500">
        <p14:prism isContent="1"/>
      </p:transition>
    </mc:Choice>
    <mc:Fallback xmlns="">
      <p:transition spd="slow">
        <p:fade/>
      </p:transition>
    </mc:Fallback>
  </mc:AlternateContent>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08001" y="2025651"/>
            <a:ext cx="6447501" cy="1369936"/>
          </a:xfrm>
        </p:spPr>
        <p:txBody>
          <a:bodyPr anchor="b"/>
          <a:lstStyle>
            <a:lvl1pPr algn="l">
              <a:defRPr sz="3000" b="0" cap="none"/>
            </a:lvl1pPr>
          </a:lstStyle>
          <a:p>
            <a:r>
              <a:rPr lang="de-DE" dirty="0" smtClean="0"/>
              <a:t>TITELMASTERFORMAT DURCH KLICKEN BEARBEITEN</a:t>
            </a:r>
            <a:endParaRPr lang="en-US" dirty="0"/>
          </a:p>
        </p:txBody>
      </p:sp>
      <p:sp>
        <p:nvSpPr>
          <p:cNvPr id="3" name="Text Placeholder 2"/>
          <p:cNvSpPr>
            <a:spLocks noGrp="1"/>
          </p:cNvSpPr>
          <p:nvPr>
            <p:ph type="body" idx="1"/>
          </p:nvPr>
        </p:nvSpPr>
        <p:spPr>
          <a:xfrm>
            <a:off x="508001" y="3395586"/>
            <a:ext cx="6447501" cy="645300"/>
          </a:xfrm>
        </p:spPr>
        <p:txBody>
          <a:bodyPr anchor="t"/>
          <a:lstStyle>
            <a:lvl1pPr marL="0" indent="0" algn="l">
              <a:buNone/>
              <a:defRPr sz="1500">
                <a:solidFill>
                  <a:schemeClr val="tx1">
                    <a:lumMod val="50000"/>
                    <a:lumOff val="50000"/>
                  </a:schemeClr>
                </a:solidFill>
              </a:defRPr>
            </a:lvl1pPr>
            <a:lvl2pPr marL="342900" indent="0">
              <a:buNone/>
              <a:defRPr sz="1400">
                <a:solidFill>
                  <a:schemeClr val="tx1">
                    <a:tint val="75000"/>
                  </a:schemeClr>
                </a:solidFill>
              </a:defRPr>
            </a:lvl2pPr>
            <a:lvl3pPr marL="685800" indent="0">
              <a:buNone/>
              <a:defRPr sz="1200">
                <a:solidFill>
                  <a:schemeClr val="tx1">
                    <a:tint val="75000"/>
                  </a:schemeClr>
                </a:solidFill>
              </a:defRPr>
            </a:lvl3pPr>
            <a:lvl4pPr marL="1028700" indent="0">
              <a:buNone/>
              <a:defRPr sz="1100">
                <a:solidFill>
                  <a:schemeClr val="tx1">
                    <a:tint val="75000"/>
                  </a:schemeClr>
                </a:solidFill>
              </a:defRPr>
            </a:lvl4pPr>
            <a:lvl5pPr marL="1371600" indent="0">
              <a:buNone/>
              <a:defRPr sz="1100">
                <a:solidFill>
                  <a:schemeClr val="tx1">
                    <a:tint val="75000"/>
                  </a:schemeClr>
                </a:solidFill>
              </a:defRPr>
            </a:lvl5pPr>
            <a:lvl6pPr marL="1714500" indent="0">
              <a:buNone/>
              <a:defRPr sz="1100">
                <a:solidFill>
                  <a:schemeClr val="tx1">
                    <a:tint val="75000"/>
                  </a:schemeClr>
                </a:solidFill>
              </a:defRPr>
            </a:lvl6pPr>
            <a:lvl7pPr marL="2057400" indent="0">
              <a:buNone/>
              <a:defRPr sz="1100">
                <a:solidFill>
                  <a:schemeClr val="tx1">
                    <a:tint val="75000"/>
                  </a:schemeClr>
                </a:solidFill>
              </a:defRPr>
            </a:lvl7pPr>
            <a:lvl8pPr marL="2400300" indent="0">
              <a:buNone/>
              <a:defRPr sz="1100">
                <a:solidFill>
                  <a:schemeClr val="tx1">
                    <a:tint val="75000"/>
                  </a:schemeClr>
                </a:solidFill>
              </a:defRPr>
            </a:lvl8pPr>
            <a:lvl9pPr marL="2743200" indent="0">
              <a:buNone/>
              <a:defRPr sz="1100">
                <a:solidFill>
                  <a:schemeClr val="tx1">
                    <a:tint val="75000"/>
                  </a:schemeClr>
                </a:solidFill>
              </a:defRPr>
            </a:lvl9pPr>
          </a:lstStyle>
          <a:p>
            <a:pPr lvl="0"/>
            <a:r>
              <a:rPr lang="de-DE" smtClean="0"/>
              <a:t>Textmasterformat bearbeiten</a:t>
            </a:r>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‹Nr.›</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1500">
        <p14:prism isContent="1"/>
      </p:transition>
    </mc:Choice>
    <mc:Fallback xmlns="">
      <p:transition spd="slow">
        <p:fade/>
      </p:transition>
    </mc:Fallback>
  </mc:AlternateContent>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de-DE" dirty="0" smtClean="0"/>
              <a:t>TITELMASTERFORMAT DURCH KLICKEN BEARBEITEN</a:t>
            </a:r>
            <a:endParaRPr lang="en-US" dirty="0"/>
          </a:p>
        </p:txBody>
      </p:sp>
      <p:sp>
        <p:nvSpPr>
          <p:cNvPr id="3" name="Content Placeholder 2"/>
          <p:cNvSpPr>
            <a:spLocks noGrp="1"/>
          </p:cNvSpPr>
          <p:nvPr>
            <p:ph sz="half" idx="1"/>
          </p:nvPr>
        </p:nvSpPr>
        <p:spPr>
          <a:xfrm>
            <a:off x="508001" y="1440113"/>
            <a:ext cx="3375000" cy="2910579"/>
          </a:xfrm>
        </p:spPr>
        <p:txBody>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dirty="0"/>
          </a:p>
        </p:txBody>
      </p:sp>
      <p:sp>
        <p:nvSpPr>
          <p:cNvPr id="4" name="Content Placeholder 3"/>
          <p:cNvSpPr>
            <a:spLocks noGrp="1"/>
          </p:cNvSpPr>
          <p:nvPr>
            <p:ph sz="half" idx="2"/>
          </p:nvPr>
        </p:nvSpPr>
        <p:spPr>
          <a:xfrm>
            <a:off x="4023812" y="1445924"/>
            <a:ext cx="3375000" cy="2910580"/>
          </a:xfrm>
        </p:spPr>
        <p:txBody>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dirty="0"/>
          </a:p>
        </p:txBody>
      </p:sp>
      <p:sp>
        <p:nvSpPr>
          <p:cNvPr id="7" name="Slide Number Placeholder 6"/>
          <p:cNvSpPr>
            <a:spLocks noGrp="1"/>
          </p:cNvSpPr>
          <p:nvPr>
            <p:ph type="sldNum" sz="quarter" idx="12"/>
          </p:nvPr>
        </p:nvSpPr>
        <p:spPr/>
        <p:txBody>
          <a:bodyPr/>
          <a:lstStyle/>
          <a:p>
            <a:fld id="{6FF9F0C5-380F-41C2-899A-BAC0F0927E16}" type="slidenum">
              <a:rPr lang="en-US" dirty="0"/>
              <a:t>‹Nr.›</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1500">
        <p14:prism isContent="1"/>
      </p:transition>
    </mc:Choice>
    <mc:Fallback xmlns="">
      <p:transition spd="slow">
        <p:fade/>
      </p:transition>
    </mc:Fallback>
  </mc:AlternateContent>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lvl1pPr>
          </a:lstStyle>
          <a:p>
            <a:r>
              <a:rPr lang="de-DE" dirty="0" smtClean="0"/>
              <a:t>TITELMASTERFORMAT DURCH KLICKEN BEARBEITEN</a:t>
            </a:r>
            <a:endParaRPr lang="en-US" dirty="0"/>
          </a:p>
        </p:txBody>
      </p:sp>
      <p:sp>
        <p:nvSpPr>
          <p:cNvPr id="3" name="Text Placeholder 2"/>
          <p:cNvSpPr>
            <a:spLocks noGrp="1"/>
          </p:cNvSpPr>
          <p:nvPr>
            <p:ph type="body" idx="1"/>
          </p:nvPr>
        </p:nvSpPr>
        <p:spPr>
          <a:xfrm>
            <a:off x="506808" y="1620737"/>
            <a:ext cx="3375000" cy="432197"/>
          </a:xfrm>
        </p:spPr>
        <p:txBody>
          <a:bodyPr anchor="b">
            <a:noAutofit/>
          </a:bodyPr>
          <a:lstStyle>
            <a:lvl1pPr marL="0" indent="0">
              <a:buNone/>
              <a:defRPr sz="1800" b="0"/>
            </a:lvl1pPr>
            <a:lvl2pPr marL="342900" indent="0">
              <a:buNone/>
              <a:defRPr sz="1500" b="1"/>
            </a:lvl2pPr>
            <a:lvl3pPr marL="685800" indent="0">
              <a:buNone/>
              <a:defRPr sz="140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de-DE" smtClean="0"/>
              <a:t>Textmasterformat bearbeiten</a:t>
            </a:r>
          </a:p>
        </p:txBody>
      </p:sp>
      <p:sp>
        <p:nvSpPr>
          <p:cNvPr id="4" name="Content Placeholder 3"/>
          <p:cNvSpPr>
            <a:spLocks noGrp="1"/>
          </p:cNvSpPr>
          <p:nvPr>
            <p:ph sz="half" idx="2"/>
          </p:nvPr>
        </p:nvSpPr>
        <p:spPr>
          <a:xfrm>
            <a:off x="506808" y="2052934"/>
            <a:ext cx="3375000" cy="2478088"/>
          </a:xfrm>
        </p:spPr>
        <p:txBody>
          <a:bodyPr>
            <a:normAutofit/>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dirty="0"/>
          </a:p>
        </p:txBody>
      </p:sp>
      <p:sp>
        <p:nvSpPr>
          <p:cNvPr id="5" name="Text Placeholder 4"/>
          <p:cNvSpPr>
            <a:spLocks noGrp="1"/>
          </p:cNvSpPr>
          <p:nvPr>
            <p:ph type="body" sz="quarter" idx="3"/>
          </p:nvPr>
        </p:nvSpPr>
        <p:spPr>
          <a:xfrm>
            <a:off x="4018001" y="1620737"/>
            <a:ext cx="3375000" cy="432197"/>
          </a:xfrm>
        </p:spPr>
        <p:txBody>
          <a:bodyPr anchor="b">
            <a:noAutofit/>
          </a:bodyPr>
          <a:lstStyle>
            <a:lvl1pPr marL="0" indent="0">
              <a:buNone/>
              <a:defRPr sz="1800" b="0"/>
            </a:lvl1pPr>
            <a:lvl2pPr marL="342900" indent="0">
              <a:buNone/>
              <a:defRPr sz="1500" b="1"/>
            </a:lvl2pPr>
            <a:lvl3pPr marL="685800" indent="0">
              <a:buNone/>
              <a:defRPr sz="140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de-DE" smtClean="0"/>
              <a:t>Textmasterformat bearbeiten</a:t>
            </a:r>
          </a:p>
        </p:txBody>
      </p:sp>
      <p:sp>
        <p:nvSpPr>
          <p:cNvPr id="6" name="Content Placeholder 5"/>
          <p:cNvSpPr>
            <a:spLocks noGrp="1"/>
          </p:cNvSpPr>
          <p:nvPr>
            <p:ph sz="quarter" idx="4"/>
          </p:nvPr>
        </p:nvSpPr>
        <p:spPr>
          <a:xfrm>
            <a:off x="4018001" y="2052934"/>
            <a:ext cx="3375000" cy="2478088"/>
          </a:xfrm>
        </p:spPr>
        <p:txBody>
          <a:bodyPr>
            <a:normAutofit/>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‹Nr.›</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1500">
        <p14:prism isContent="1"/>
      </p:transition>
    </mc:Choice>
    <mc:Fallback xmlns="">
      <p:transition spd="slow">
        <p:fade/>
      </p:transition>
    </mc:Fallback>
  </mc:AlternateContent>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08001" y="457200"/>
            <a:ext cx="6885000" cy="990600"/>
          </a:xfrm>
        </p:spPr>
        <p:txBody>
          <a:bodyPr/>
          <a:lstStyle/>
          <a:p>
            <a:r>
              <a:rPr lang="de-DE" dirty="0" smtClean="0"/>
              <a:t>TITELMASTERFORMAT DURCH KLICKEN BEARBEITEN</a:t>
            </a:r>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‹Nr.›</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1500">
        <p14:prism isContent="1"/>
      </p:transition>
    </mc:Choice>
    <mc:Fallback xmlns="">
      <p:transition spd="slow">
        <p:fade/>
      </p:transition>
    </mc:Fallback>
  </mc:AlternateContent>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‹Nr.›</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1500">
        <p14:prism isContent="1"/>
      </p:transition>
    </mc:Choice>
    <mc:Fallback xmlns="">
      <p:transition spd="slow">
        <p:fade/>
      </p:transition>
    </mc:Fallback>
  </mc:AlternateContent>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08001" y="1123953"/>
            <a:ext cx="3375000" cy="958850"/>
          </a:xfrm>
        </p:spPr>
        <p:txBody>
          <a:bodyPr anchor="b">
            <a:normAutofit/>
          </a:bodyPr>
          <a:lstStyle>
            <a:lvl1pPr>
              <a:defRPr sz="1500"/>
            </a:lvl1pPr>
          </a:lstStyle>
          <a:p>
            <a:r>
              <a:rPr lang="de-DE" dirty="0" smtClean="0"/>
              <a:t>TITELMASTERFORMAT DURCH KLICKEN BEARBEITEN</a:t>
            </a:r>
            <a:endParaRPr lang="en-US" dirty="0"/>
          </a:p>
        </p:txBody>
      </p:sp>
      <p:sp>
        <p:nvSpPr>
          <p:cNvPr id="3" name="Content Placeholder 2"/>
          <p:cNvSpPr>
            <a:spLocks noGrp="1"/>
          </p:cNvSpPr>
          <p:nvPr>
            <p:ph idx="1"/>
          </p:nvPr>
        </p:nvSpPr>
        <p:spPr>
          <a:xfrm>
            <a:off x="4018001" y="386194"/>
            <a:ext cx="3375000" cy="4144828"/>
          </a:xfrm>
        </p:spPr>
        <p:txBody>
          <a:bodyPr>
            <a:normAutofit/>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dirty="0"/>
          </a:p>
        </p:txBody>
      </p:sp>
      <p:sp>
        <p:nvSpPr>
          <p:cNvPr id="4" name="Text Placeholder 3"/>
          <p:cNvSpPr>
            <a:spLocks noGrp="1"/>
          </p:cNvSpPr>
          <p:nvPr>
            <p:ph type="body" sz="half" idx="2"/>
          </p:nvPr>
        </p:nvSpPr>
        <p:spPr>
          <a:xfrm>
            <a:off x="508001" y="2082802"/>
            <a:ext cx="3375000" cy="1938337"/>
          </a:xfrm>
        </p:spPr>
        <p:txBody>
          <a:bodyPr>
            <a:normAutofit/>
          </a:bodyPr>
          <a:lstStyle>
            <a:lvl1pPr marL="0" indent="0">
              <a:buNone/>
              <a:defRPr sz="1100"/>
            </a:lvl1pPr>
            <a:lvl2pPr marL="342797" indent="0">
              <a:buNone/>
              <a:defRPr sz="1100"/>
            </a:lvl2pPr>
            <a:lvl3pPr marL="685595" indent="0">
              <a:buNone/>
              <a:defRPr sz="900"/>
            </a:lvl3pPr>
            <a:lvl4pPr marL="1028392" indent="0">
              <a:buNone/>
              <a:defRPr sz="800"/>
            </a:lvl4pPr>
            <a:lvl5pPr marL="1371188" indent="0">
              <a:buNone/>
              <a:defRPr sz="800"/>
            </a:lvl5pPr>
            <a:lvl6pPr marL="1713986" indent="0">
              <a:buNone/>
              <a:defRPr sz="800"/>
            </a:lvl6pPr>
            <a:lvl7pPr marL="2056783" indent="0">
              <a:buNone/>
              <a:defRPr sz="800"/>
            </a:lvl7pPr>
            <a:lvl8pPr marL="2399580" indent="0">
              <a:buNone/>
              <a:defRPr sz="800"/>
            </a:lvl8pPr>
            <a:lvl9pPr marL="2742377" indent="0">
              <a:buNone/>
              <a:defRPr sz="800"/>
            </a:lvl9pPr>
          </a:lstStyle>
          <a:p>
            <a:pPr lvl="0"/>
            <a:r>
              <a:rPr lang="de-DE" smtClean="0"/>
              <a:t>Textmasterformat bearbeiten</a:t>
            </a:r>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‹Nr.›</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1500">
        <p14:prism isContent="1"/>
      </p:transition>
    </mc:Choice>
    <mc:Fallback xmlns="">
      <p:transition spd="slow">
        <p:fade/>
      </p:transition>
    </mc:Fallback>
  </mc:AlternateContent>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08000" y="3600450"/>
            <a:ext cx="6885000" cy="425054"/>
          </a:xfrm>
        </p:spPr>
        <p:txBody>
          <a:bodyPr anchor="b">
            <a:normAutofit/>
          </a:bodyPr>
          <a:lstStyle>
            <a:lvl1pPr algn="l">
              <a:defRPr sz="1800" b="0"/>
            </a:lvl1pPr>
          </a:lstStyle>
          <a:p>
            <a:r>
              <a:rPr lang="de-DE" dirty="0" smtClean="0"/>
              <a:t>TITELMASTERFORMAT DURCH KLICKEN BEARBEITEN</a:t>
            </a:r>
            <a:endParaRPr lang="en-US" dirty="0"/>
          </a:p>
        </p:txBody>
      </p:sp>
      <p:sp>
        <p:nvSpPr>
          <p:cNvPr id="3" name="Picture Placeholder 2"/>
          <p:cNvSpPr>
            <a:spLocks noGrp="1" noChangeAspect="1"/>
          </p:cNvSpPr>
          <p:nvPr>
            <p:ph type="pic" idx="1"/>
          </p:nvPr>
        </p:nvSpPr>
        <p:spPr>
          <a:xfrm>
            <a:off x="508001" y="457201"/>
            <a:ext cx="6885000" cy="3080003"/>
          </a:xfrm>
        </p:spPr>
        <p:txBody>
          <a:bodyPr anchor="t">
            <a:normAutofit/>
          </a:bodyPr>
          <a:lstStyle>
            <a:lvl1pPr marL="0" indent="0" algn="ctr">
              <a:buNone/>
              <a:defRPr sz="1200"/>
            </a:lvl1pPr>
            <a:lvl2pPr marL="342900" indent="0">
              <a:buNone/>
              <a:defRPr sz="1200"/>
            </a:lvl2pPr>
            <a:lvl3pPr marL="685800" indent="0">
              <a:buNone/>
              <a:defRPr sz="1200"/>
            </a:lvl3pPr>
            <a:lvl4pPr marL="1028700" indent="0">
              <a:buNone/>
              <a:defRPr sz="1200"/>
            </a:lvl4pPr>
            <a:lvl5pPr marL="1371600" indent="0">
              <a:buNone/>
              <a:defRPr sz="1200"/>
            </a:lvl5pPr>
            <a:lvl6pPr marL="1714500" indent="0">
              <a:buNone/>
              <a:defRPr sz="1200"/>
            </a:lvl6pPr>
            <a:lvl7pPr marL="2057400" indent="0">
              <a:buNone/>
              <a:defRPr sz="1200"/>
            </a:lvl7pPr>
            <a:lvl8pPr marL="2400300" indent="0">
              <a:buNone/>
              <a:defRPr sz="1200"/>
            </a:lvl8pPr>
            <a:lvl9pPr marL="2743200" indent="0">
              <a:buNone/>
              <a:defRPr sz="1200"/>
            </a:lvl9pPr>
          </a:lstStyle>
          <a:p>
            <a:r>
              <a:rPr lang="de-DE" smtClean="0"/>
              <a:t>Bild durch Klicken auf Symbol hinzufügen</a:t>
            </a:r>
            <a:endParaRPr lang="en-US" dirty="0"/>
          </a:p>
        </p:txBody>
      </p:sp>
      <p:sp>
        <p:nvSpPr>
          <p:cNvPr id="4" name="Text Placeholder 3"/>
          <p:cNvSpPr>
            <a:spLocks noGrp="1"/>
          </p:cNvSpPr>
          <p:nvPr>
            <p:ph type="body" sz="half" idx="2"/>
          </p:nvPr>
        </p:nvSpPr>
        <p:spPr>
          <a:xfrm>
            <a:off x="508000" y="4025504"/>
            <a:ext cx="6885000" cy="505518"/>
          </a:xfrm>
        </p:spPr>
        <p:txBody>
          <a:bodyPr>
            <a:normAutofit/>
          </a:bodyPr>
          <a:lstStyle>
            <a:lvl1pPr marL="0" indent="0">
              <a:buNone/>
              <a:defRPr sz="900"/>
            </a:lvl1pPr>
            <a:lvl2pPr marL="342900" indent="0">
              <a:buNone/>
              <a:defRPr sz="900"/>
            </a:lvl2pPr>
            <a:lvl3pPr marL="685800" indent="0">
              <a:buNone/>
              <a:defRPr sz="800"/>
            </a:lvl3pPr>
            <a:lvl4pPr marL="1028700" indent="0">
              <a:buNone/>
              <a:defRPr sz="700"/>
            </a:lvl4pPr>
            <a:lvl5pPr marL="1371600" indent="0">
              <a:buNone/>
              <a:defRPr sz="700"/>
            </a:lvl5pPr>
            <a:lvl6pPr marL="1714500" indent="0">
              <a:buNone/>
              <a:defRPr sz="700"/>
            </a:lvl6pPr>
            <a:lvl7pPr marL="2057400" indent="0">
              <a:buNone/>
              <a:defRPr sz="700"/>
            </a:lvl7pPr>
            <a:lvl8pPr marL="2400300" indent="0">
              <a:buNone/>
              <a:defRPr sz="700"/>
            </a:lvl8pPr>
            <a:lvl9pPr marL="2743200" indent="0">
              <a:buNone/>
              <a:defRPr sz="700"/>
            </a:lvl9pPr>
          </a:lstStyle>
          <a:p>
            <a:pPr lvl="0"/>
            <a:r>
              <a:rPr lang="de-DE" smtClean="0"/>
              <a:t>Textmasterformat bearbeiten</a:t>
            </a:r>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‹Nr.›</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1500">
        <p14:prism isContent="1"/>
      </p:transition>
    </mc:Choice>
    <mc:Fallback xmlns="">
      <p:transition spd="slow">
        <p:fade/>
      </p:transition>
    </mc:Fallback>
  </mc:AlternateContent>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el und Beschriftun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08001" y="457200"/>
            <a:ext cx="6885000" cy="2552700"/>
          </a:xfrm>
        </p:spPr>
        <p:txBody>
          <a:bodyPr anchor="ctr">
            <a:normAutofit/>
          </a:bodyPr>
          <a:lstStyle>
            <a:lvl1pPr algn="l">
              <a:defRPr sz="3300" b="0" cap="none"/>
            </a:lvl1pPr>
          </a:lstStyle>
          <a:p>
            <a:r>
              <a:rPr lang="de-DE" dirty="0" smtClean="0"/>
              <a:t>TITELMASTERFORMAT DURCH KLICKEN BEARBEITEN</a:t>
            </a:r>
            <a:endParaRPr lang="en-US" dirty="0"/>
          </a:p>
        </p:txBody>
      </p:sp>
      <p:sp>
        <p:nvSpPr>
          <p:cNvPr id="3" name="Text Placeholder 2"/>
          <p:cNvSpPr>
            <a:spLocks noGrp="1"/>
          </p:cNvSpPr>
          <p:nvPr>
            <p:ph type="body" idx="1"/>
          </p:nvPr>
        </p:nvSpPr>
        <p:spPr>
          <a:xfrm>
            <a:off x="508001" y="3352800"/>
            <a:ext cx="6885000" cy="1178222"/>
          </a:xfrm>
        </p:spPr>
        <p:txBody>
          <a:bodyPr anchor="ctr">
            <a:normAutofit/>
          </a:bodyPr>
          <a:lstStyle>
            <a:lvl1pPr marL="0" indent="0" algn="l">
              <a:buNone/>
              <a:defRPr sz="1400">
                <a:solidFill>
                  <a:schemeClr val="tx1">
                    <a:lumMod val="75000"/>
                    <a:lumOff val="25000"/>
                  </a:schemeClr>
                </a:solidFill>
              </a:defRPr>
            </a:lvl1pPr>
            <a:lvl2pPr marL="342900" indent="0">
              <a:buNone/>
              <a:defRPr sz="1400">
                <a:solidFill>
                  <a:schemeClr val="tx1">
                    <a:tint val="75000"/>
                  </a:schemeClr>
                </a:solidFill>
              </a:defRPr>
            </a:lvl2pPr>
            <a:lvl3pPr marL="685800" indent="0">
              <a:buNone/>
              <a:defRPr sz="1200">
                <a:solidFill>
                  <a:schemeClr val="tx1">
                    <a:tint val="75000"/>
                  </a:schemeClr>
                </a:solidFill>
              </a:defRPr>
            </a:lvl3pPr>
            <a:lvl4pPr marL="1028700" indent="0">
              <a:buNone/>
              <a:defRPr sz="1100">
                <a:solidFill>
                  <a:schemeClr val="tx1">
                    <a:tint val="75000"/>
                  </a:schemeClr>
                </a:solidFill>
              </a:defRPr>
            </a:lvl4pPr>
            <a:lvl5pPr marL="1371600" indent="0">
              <a:buNone/>
              <a:defRPr sz="1100">
                <a:solidFill>
                  <a:schemeClr val="tx1">
                    <a:tint val="75000"/>
                  </a:schemeClr>
                </a:solidFill>
              </a:defRPr>
            </a:lvl5pPr>
            <a:lvl6pPr marL="1714500" indent="0">
              <a:buNone/>
              <a:defRPr sz="1100">
                <a:solidFill>
                  <a:schemeClr val="tx1">
                    <a:tint val="75000"/>
                  </a:schemeClr>
                </a:solidFill>
              </a:defRPr>
            </a:lvl6pPr>
            <a:lvl7pPr marL="2057400" indent="0">
              <a:buNone/>
              <a:defRPr sz="1100">
                <a:solidFill>
                  <a:schemeClr val="tx1">
                    <a:tint val="75000"/>
                  </a:schemeClr>
                </a:solidFill>
              </a:defRPr>
            </a:lvl7pPr>
            <a:lvl8pPr marL="2400300" indent="0">
              <a:buNone/>
              <a:defRPr sz="1100">
                <a:solidFill>
                  <a:schemeClr val="tx1">
                    <a:tint val="75000"/>
                  </a:schemeClr>
                </a:solidFill>
              </a:defRPr>
            </a:lvl8pPr>
            <a:lvl9pPr marL="2743200" indent="0">
              <a:buNone/>
              <a:defRPr sz="1100">
                <a:solidFill>
                  <a:schemeClr val="tx1">
                    <a:tint val="75000"/>
                  </a:schemeClr>
                </a:solidFill>
              </a:defRPr>
            </a:lvl9pPr>
          </a:lstStyle>
          <a:p>
            <a:pPr lvl="0"/>
            <a:r>
              <a:rPr lang="de-DE" smtClean="0"/>
              <a:t>Textmasterformat bearbeiten</a:t>
            </a:r>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‹Nr.›</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1500">
        <p14:prism isContent="1"/>
      </p:transition>
    </mc:Choice>
    <mc:Fallback xmlns="">
      <p:transition spd="slow">
        <p:fade/>
      </p:transition>
    </mc:Fallback>
  </mc:AlternateContent>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Zitat mit Beschriftun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98500" y="457200"/>
            <a:ext cx="6070601" cy="2266950"/>
          </a:xfrm>
        </p:spPr>
        <p:txBody>
          <a:bodyPr anchor="ctr">
            <a:normAutofit/>
          </a:bodyPr>
          <a:lstStyle>
            <a:lvl1pPr algn="l">
              <a:defRPr sz="3300" b="0" cap="none"/>
            </a:lvl1pPr>
          </a:lstStyle>
          <a:p>
            <a:r>
              <a:rPr lang="de-DE" dirty="0" smtClean="0"/>
              <a:t>TITELMASTERFORMAT DURCH KLICKEN BEARBEITEN</a:t>
            </a:r>
            <a:endParaRPr lang="en-US" dirty="0"/>
          </a:p>
        </p:txBody>
      </p:sp>
      <p:sp>
        <p:nvSpPr>
          <p:cNvPr id="23" name="Text Placeholder 9"/>
          <p:cNvSpPr>
            <a:spLocks noGrp="1"/>
          </p:cNvSpPr>
          <p:nvPr>
            <p:ph type="body" sz="quarter" idx="13"/>
          </p:nvPr>
        </p:nvSpPr>
        <p:spPr>
          <a:xfrm>
            <a:off x="1024604" y="2724150"/>
            <a:ext cx="5418393" cy="285750"/>
          </a:xfrm>
        </p:spPr>
        <p:txBody>
          <a:bodyPr anchor="ctr">
            <a:noAutofit/>
          </a:bodyPr>
          <a:lstStyle>
            <a:lvl1pPr marL="0" indent="0">
              <a:buFontTx/>
              <a:buNone/>
              <a:defRPr sz="1200">
                <a:solidFill>
                  <a:schemeClr val="tx1">
                    <a:lumMod val="50000"/>
                    <a:lumOff val="50000"/>
                  </a:schemeClr>
                </a:solidFill>
              </a:defRPr>
            </a:lvl1pPr>
            <a:lvl2pPr marL="342900" indent="0">
              <a:buFontTx/>
              <a:buNone/>
              <a:defRPr/>
            </a:lvl2pPr>
            <a:lvl3pPr marL="685800" indent="0">
              <a:buFontTx/>
              <a:buNone/>
              <a:defRPr/>
            </a:lvl3pPr>
            <a:lvl4pPr marL="1028700" indent="0">
              <a:buFontTx/>
              <a:buNone/>
              <a:defRPr/>
            </a:lvl4pPr>
            <a:lvl5pPr marL="1371600" indent="0">
              <a:buFontTx/>
              <a:buNone/>
              <a:defRPr/>
            </a:lvl5pPr>
          </a:lstStyle>
          <a:p>
            <a:pPr lvl="0"/>
            <a:r>
              <a:rPr lang="de-DE" smtClean="0"/>
              <a:t>Textmasterformat bearbeiten</a:t>
            </a:r>
          </a:p>
        </p:txBody>
      </p:sp>
      <p:sp>
        <p:nvSpPr>
          <p:cNvPr id="3" name="Text Placeholder 2"/>
          <p:cNvSpPr>
            <a:spLocks noGrp="1"/>
          </p:cNvSpPr>
          <p:nvPr>
            <p:ph type="body" idx="1"/>
          </p:nvPr>
        </p:nvSpPr>
        <p:spPr>
          <a:xfrm>
            <a:off x="508001" y="3352800"/>
            <a:ext cx="6885000" cy="1178222"/>
          </a:xfrm>
        </p:spPr>
        <p:txBody>
          <a:bodyPr anchor="ctr">
            <a:normAutofit/>
          </a:bodyPr>
          <a:lstStyle>
            <a:lvl1pPr marL="0" indent="0" algn="l">
              <a:buNone/>
              <a:defRPr sz="1400">
                <a:solidFill>
                  <a:schemeClr val="tx1">
                    <a:lumMod val="75000"/>
                    <a:lumOff val="25000"/>
                  </a:schemeClr>
                </a:solidFill>
              </a:defRPr>
            </a:lvl1pPr>
            <a:lvl2pPr marL="342900" indent="0">
              <a:buNone/>
              <a:defRPr sz="1400">
                <a:solidFill>
                  <a:schemeClr val="tx1">
                    <a:tint val="75000"/>
                  </a:schemeClr>
                </a:solidFill>
              </a:defRPr>
            </a:lvl2pPr>
            <a:lvl3pPr marL="685800" indent="0">
              <a:buNone/>
              <a:defRPr sz="1200">
                <a:solidFill>
                  <a:schemeClr val="tx1">
                    <a:tint val="75000"/>
                  </a:schemeClr>
                </a:solidFill>
              </a:defRPr>
            </a:lvl3pPr>
            <a:lvl4pPr marL="1028700" indent="0">
              <a:buNone/>
              <a:defRPr sz="1100">
                <a:solidFill>
                  <a:schemeClr val="tx1">
                    <a:tint val="75000"/>
                  </a:schemeClr>
                </a:solidFill>
              </a:defRPr>
            </a:lvl4pPr>
            <a:lvl5pPr marL="1371600" indent="0">
              <a:buNone/>
              <a:defRPr sz="1100">
                <a:solidFill>
                  <a:schemeClr val="tx1">
                    <a:tint val="75000"/>
                  </a:schemeClr>
                </a:solidFill>
              </a:defRPr>
            </a:lvl5pPr>
            <a:lvl6pPr marL="1714500" indent="0">
              <a:buNone/>
              <a:defRPr sz="1100">
                <a:solidFill>
                  <a:schemeClr val="tx1">
                    <a:tint val="75000"/>
                  </a:schemeClr>
                </a:solidFill>
              </a:defRPr>
            </a:lvl6pPr>
            <a:lvl7pPr marL="2057400" indent="0">
              <a:buNone/>
              <a:defRPr sz="1100">
                <a:solidFill>
                  <a:schemeClr val="tx1">
                    <a:tint val="75000"/>
                  </a:schemeClr>
                </a:solidFill>
              </a:defRPr>
            </a:lvl7pPr>
            <a:lvl8pPr marL="2400300" indent="0">
              <a:buNone/>
              <a:defRPr sz="1100">
                <a:solidFill>
                  <a:schemeClr val="tx1">
                    <a:tint val="75000"/>
                  </a:schemeClr>
                </a:solidFill>
              </a:defRPr>
            </a:lvl8pPr>
            <a:lvl9pPr marL="2743200" indent="0">
              <a:buNone/>
              <a:defRPr sz="1100">
                <a:solidFill>
                  <a:schemeClr val="tx1">
                    <a:tint val="75000"/>
                  </a:schemeClr>
                </a:solidFill>
              </a:defRPr>
            </a:lvl9pPr>
          </a:lstStyle>
          <a:p>
            <a:pPr lvl="0"/>
            <a:r>
              <a:rPr lang="de-DE" smtClean="0"/>
              <a:t>Textmasterformat bearbeiten</a:t>
            </a:r>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‹Nr.›</a:t>
            </a:fld>
            <a:endParaRPr lang="en-US" dirty="0"/>
          </a:p>
        </p:txBody>
      </p:sp>
      <p:sp>
        <p:nvSpPr>
          <p:cNvPr id="20" name="TextBox 19"/>
          <p:cNvSpPr txBox="1"/>
          <p:nvPr/>
        </p:nvSpPr>
        <p:spPr>
          <a:xfrm>
            <a:off x="406403" y="592784"/>
            <a:ext cx="457200" cy="438582"/>
          </a:xfrm>
          <a:prstGeom prst="rect">
            <a:avLst/>
          </a:prstGeom>
        </p:spPr>
        <p:txBody>
          <a:bodyPr vert="horz" lIns="68580" tIns="34290" rIns="68580" bIns="34290" rtlCol="0" anchor="ctr">
            <a:noAutofit/>
          </a:bodyPr>
          <a:lstStyle/>
          <a:p>
            <a:pPr lvl="0"/>
            <a:r>
              <a:rPr lang="en-US" sz="6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6669758" y="2164917"/>
            <a:ext cx="457200" cy="438582"/>
          </a:xfrm>
          <a:prstGeom prst="rect">
            <a:avLst/>
          </a:prstGeom>
        </p:spPr>
        <p:txBody>
          <a:bodyPr vert="horz" lIns="68580" tIns="34290" rIns="68580" bIns="34290" rtlCol="0" anchor="ctr">
            <a:noAutofit/>
          </a:bodyPr>
          <a:lstStyle/>
          <a:p>
            <a:pPr lvl="0"/>
            <a:r>
              <a:rPr lang="en-US" sz="6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cSld>
  <p:clrMapOvr>
    <a:masterClrMapping/>
  </p:clrMapOvr>
  <mc:AlternateContent xmlns:mc="http://schemas.openxmlformats.org/markup-compatibility/2006" xmlns:p14="http://schemas.microsoft.com/office/powerpoint/2010/main">
    <mc:Choice Requires="p14">
      <p:transition spd="slow" p14:dur="1500">
        <p14:prism isContent="1"/>
      </p:transition>
    </mc:Choice>
    <mc:Fallback xmlns="">
      <p:transition spd="slow">
        <p:fade/>
      </p:transition>
    </mc:Fallback>
  </mc:AlternateContent>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nskart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08001" y="1448991"/>
            <a:ext cx="6885000" cy="1946595"/>
          </a:xfrm>
        </p:spPr>
        <p:txBody>
          <a:bodyPr anchor="b">
            <a:normAutofit/>
          </a:bodyPr>
          <a:lstStyle>
            <a:lvl1pPr algn="l">
              <a:defRPr sz="3300" b="0" cap="none"/>
            </a:lvl1pPr>
          </a:lstStyle>
          <a:p>
            <a:r>
              <a:rPr lang="de-DE" dirty="0" smtClean="0"/>
              <a:t>TITELMASTERFORMAT DURCH KLICKEN BEARBEITEN</a:t>
            </a:r>
            <a:endParaRPr lang="en-US" dirty="0"/>
          </a:p>
        </p:txBody>
      </p:sp>
      <p:sp>
        <p:nvSpPr>
          <p:cNvPr id="3" name="Text Placeholder 2"/>
          <p:cNvSpPr>
            <a:spLocks noGrp="1"/>
          </p:cNvSpPr>
          <p:nvPr>
            <p:ph type="body" idx="1"/>
          </p:nvPr>
        </p:nvSpPr>
        <p:spPr>
          <a:xfrm>
            <a:off x="508001" y="3395586"/>
            <a:ext cx="6885000" cy="1135436"/>
          </a:xfrm>
        </p:spPr>
        <p:txBody>
          <a:bodyPr anchor="t">
            <a:normAutofit/>
          </a:bodyPr>
          <a:lstStyle>
            <a:lvl1pPr marL="0" indent="0" algn="l">
              <a:buNone/>
              <a:defRPr sz="1400">
                <a:solidFill>
                  <a:schemeClr val="tx1">
                    <a:lumMod val="75000"/>
                    <a:lumOff val="25000"/>
                  </a:schemeClr>
                </a:solidFill>
              </a:defRPr>
            </a:lvl1pPr>
            <a:lvl2pPr marL="342900" indent="0">
              <a:buNone/>
              <a:defRPr sz="1400">
                <a:solidFill>
                  <a:schemeClr val="tx1">
                    <a:tint val="75000"/>
                  </a:schemeClr>
                </a:solidFill>
              </a:defRPr>
            </a:lvl2pPr>
            <a:lvl3pPr marL="685800" indent="0">
              <a:buNone/>
              <a:defRPr sz="1200">
                <a:solidFill>
                  <a:schemeClr val="tx1">
                    <a:tint val="75000"/>
                  </a:schemeClr>
                </a:solidFill>
              </a:defRPr>
            </a:lvl3pPr>
            <a:lvl4pPr marL="1028700" indent="0">
              <a:buNone/>
              <a:defRPr sz="1100">
                <a:solidFill>
                  <a:schemeClr val="tx1">
                    <a:tint val="75000"/>
                  </a:schemeClr>
                </a:solidFill>
              </a:defRPr>
            </a:lvl4pPr>
            <a:lvl5pPr marL="1371600" indent="0">
              <a:buNone/>
              <a:defRPr sz="1100">
                <a:solidFill>
                  <a:schemeClr val="tx1">
                    <a:tint val="75000"/>
                  </a:schemeClr>
                </a:solidFill>
              </a:defRPr>
            </a:lvl5pPr>
            <a:lvl6pPr marL="1714500" indent="0">
              <a:buNone/>
              <a:defRPr sz="1100">
                <a:solidFill>
                  <a:schemeClr val="tx1">
                    <a:tint val="75000"/>
                  </a:schemeClr>
                </a:solidFill>
              </a:defRPr>
            </a:lvl6pPr>
            <a:lvl7pPr marL="2057400" indent="0">
              <a:buNone/>
              <a:defRPr sz="1100">
                <a:solidFill>
                  <a:schemeClr val="tx1">
                    <a:tint val="75000"/>
                  </a:schemeClr>
                </a:solidFill>
              </a:defRPr>
            </a:lvl7pPr>
            <a:lvl8pPr marL="2400300" indent="0">
              <a:buNone/>
              <a:defRPr sz="1100">
                <a:solidFill>
                  <a:schemeClr val="tx1">
                    <a:tint val="75000"/>
                  </a:schemeClr>
                </a:solidFill>
              </a:defRPr>
            </a:lvl8pPr>
            <a:lvl9pPr marL="2743200" indent="0">
              <a:buNone/>
              <a:defRPr sz="1100">
                <a:solidFill>
                  <a:schemeClr val="tx1">
                    <a:tint val="75000"/>
                  </a:schemeClr>
                </a:solidFill>
              </a:defRPr>
            </a:lvl9pPr>
          </a:lstStyle>
          <a:p>
            <a:pPr lvl="0"/>
            <a:r>
              <a:rPr lang="de-DE" smtClean="0"/>
              <a:t>Textmasterformat bearbeiten</a:t>
            </a:r>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‹Nr.›</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1500">
        <p14:prism isContent="1"/>
      </p:transition>
    </mc:Choice>
    <mc:Fallback xmlns="">
      <p:transition spd="slow">
        <p:fade/>
      </p:transition>
    </mc:Fallback>
  </mc:AlternateContent>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nskarte für Zita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98500" y="457200"/>
            <a:ext cx="6070601" cy="2266950"/>
          </a:xfrm>
        </p:spPr>
        <p:txBody>
          <a:bodyPr anchor="ctr">
            <a:normAutofit/>
          </a:bodyPr>
          <a:lstStyle>
            <a:lvl1pPr algn="l">
              <a:defRPr sz="3300" b="0" cap="none"/>
            </a:lvl1pPr>
          </a:lstStyle>
          <a:p>
            <a:r>
              <a:rPr lang="de-DE" dirty="0" smtClean="0"/>
              <a:t>TITELMASTERFORMAT DURCH KLICKEN BEARBEITEN</a:t>
            </a:r>
            <a:endParaRPr lang="en-US" dirty="0"/>
          </a:p>
        </p:txBody>
      </p:sp>
      <p:sp>
        <p:nvSpPr>
          <p:cNvPr id="23" name="Text Placeholder 9"/>
          <p:cNvSpPr>
            <a:spLocks noGrp="1"/>
          </p:cNvSpPr>
          <p:nvPr>
            <p:ph type="body" sz="quarter" idx="13"/>
          </p:nvPr>
        </p:nvSpPr>
        <p:spPr>
          <a:xfrm>
            <a:off x="507998" y="3009900"/>
            <a:ext cx="6885000" cy="385686"/>
          </a:xfrm>
        </p:spPr>
        <p:txBody>
          <a:bodyPr anchor="b">
            <a:noAutofit/>
          </a:bodyPr>
          <a:lstStyle>
            <a:lvl1pPr marL="0" indent="0">
              <a:buFontTx/>
              <a:buNone/>
              <a:defRPr sz="1800">
                <a:solidFill>
                  <a:schemeClr val="tx1">
                    <a:lumMod val="75000"/>
                    <a:lumOff val="25000"/>
                  </a:schemeClr>
                </a:solidFill>
              </a:defRPr>
            </a:lvl1pPr>
            <a:lvl2pPr marL="342900" indent="0">
              <a:buFontTx/>
              <a:buNone/>
              <a:defRPr/>
            </a:lvl2pPr>
            <a:lvl3pPr marL="685800" indent="0">
              <a:buFontTx/>
              <a:buNone/>
              <a:defRPr/>
            </a:lvl3pPr>
            <a:lvl4pPr marL="1028700" indent="0">
              <a:buFontTx/>
              <a:buNone/>
              <a:defRPr/>
            </a:lvl4pPr>
            <a:lvl5pPr marL="1371600" indent="0">
              <a:buFontTx/>
              <a:buNone/>
              <a:defRPr/>
            </a:lvl5pPr>
          </a:lstStyle>
          <a:p>
            <a:pPr lvl="0"/>
            <a:r>
              <a:rPr lang="de-DE" smtClean="0"/>
              <a:t>Textmasterformat bearbeiten</a:t>
            </a:r>
          </a:p>
        </p:txBody>
      </p:sp>
      <p:sp>
        <p:nvSpPr>
          <p:cNvPr id="3" name="Text Placeholder 2"/>
          <p:cNvSpPr>
            <a:spLocks noGrp="1"/>
          </p:cNvSpPr>
          <p:nvPr>
            <p:ph type="body" idx="1"/>
          </p:nvPr>
        </p:nvSpPr>
        <p:spPr>
          <a:xfrm>
            <a:off x="508001" y="3395586"/>
            <a:ext cx="6885000" cy="1135436"/>
          </a:xfrm>
        </p:spPr>
        <p:txBody>
          <a:bodyPr anchor="t">
            <a:normAutofit/>
          </a:bodyPr>
          <a:lstStyle>
            <a:lvl1pPr marL="0" indent="0" algn="l">
              <a:buNone/>
              <a:defRPr sz="1400">
                <a:solidFill>
                  <a:schemeClr val="tx1">
                    <a:lumMod val="50000"/>
                    <a:lumOff val="50000"/>
                  </a:schemeClr>
                </a:solidFill>
              </a:defRPr>
            </a:lvl1pPr>
            <a:lvl2pPr marL="342900" indent="0">
              <a:buNone/>
              <a:defRPr sz="1400">
                <a:solidFill>
                  <a:schemeClr val="tx1">
                    <a:tint val="75000"/>
                  </a:schemeClr>
                </a:solidFill>
              </a:defRPr>
            </a:lvl2pPr>
            <a:lvl3pPr marL="685800" indent="0">
              <a:buNone/>
              <a:defRPr sz="1200">
                <a:solidFill>
                  <a:schemeClr val="tx1">
                    <a:tint val="75000"/>
                  </a:schemeClr>
                </a:solidFill>
              </a:defRPr>
            </a:lvl3pPr>
            <a:lvl4pPr marL="1028700" indent="0">
              <a:buNone/>
              <a:defRPr sz="1100">
                <a:solidFill>
                  <a:schemeClr val="tx1">
                    <a:tint val="75000"/>
                  </a:schemeClr>
                </a:solidFill>
              </a:defRPr>
            </a:lvl4pPr>
            <a:lvl5pPr marL="1371600" indent="0">
              <a:buNone/>
              <a:defRPr sz="1100">
                <a:solidFill>
                  <a:schemeClr val="tx1">
                    <a:tint val="75000"/>
                  </a:schemeClr>
                </a:solidFill>
              </a:defRPr>
            </a:lvl5pPr>
            <a:lvl6pPr marL="1714500" indent="0">
              <a:buNone/>
              <a:defRPr sz="1100">
                <a:solidFill>
                  <a:schemeClr val="tx1">
                    <a:tint val="75000"/>
                  </a:schemeClr>
                </a:solidFill>
              </a:defRPr>
            </a:lvl6pPr>
            <a:lvl7pPr marL="2057400" indent="0">
              <a:buNone/>
              <a:defRPr sz="1100">
                <a:solidFill>
                  <a:schemeClr val="tx1">
                    <a:tint val="75000"/>
                  </a:schemeClr>
                </a:solidFill>
              </a:defRPr>
            </a:lvl7pPr>
            <a:lvl8pPr marL="2400300" indent="0">
              <a:buNone/>
              <a:defRPr sz="1100">
                <a:solidFill>
                  <a:schemeClr val="tx1">
                    <a:tint val="75000"/>
                  </a:schemeClr>
                </a:solidFill>
              </a:defRPr>
            </a:lvl8pPr>
            <a:lvl9pPr marL="2743200" indent="0">
              <a:buNone/>
              <a:defRPr sz="1100">
                <a:solidFill>
                  <a:schemeClr val="tx1">
                    <a:tint val="75000"/>
                  </a:schemeClr>
                </a:solidFill>
              </a:defRPr>
            </a:lvl9pPr>
          </a:lstStyle>
          <a:p>
            <a:pPr lvl="0"/>
            <a:r>
              <a:rPr lang="de-DE" smtClean="0"/>
              <a:t>Textmasterformat bearbeiten</a:t>
            </a:r>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‹Nr.›</a:t>
            </a:fld>
            <a:endParaRPr lang="en-US" dirty="0"/>
          </a:p>
        </p:txBody>
      </p:sp>
      <p:sp>
        <p:nvSpPr>
          <p:cNvPr id="24" name="TextBox 23"/>
          <p:cNvSpPr txBox="1"/>
          <p:nvPr/>
        </p:nvSpPr>
        <p:spPr>
          <a:xfrm>
            <a:off x="406403" y="592784"/>
            <a:ext cx="457200" cy="438582"/>
          </a:xfrm>
          <a:prstGeom prst="rect">
            <a:avLst/>
          </a:prstGeom>
        </p:spPr>
        <p:txBody>
          <a:bodyPr vert="horz" lIns="68580" tIns="34290" rIns="68580" bIns="34290" rtlCol="0" anchor="ctr">
            <a:noAutofit/>
          </a:bodyPr>
          <a:lstStyle/>
          <a:p>
            <a:pPr lvl="0"/>
            <a:r>
              <a:rPr lang="en-US" sz="6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6669758" y="2164917"/>
            <a:ext cx="457200" cy="438582"/>
          </a:xfrm>
          <a:prstGeom prst="rect">
            <a:avLst/>
          </a:prstGeom>
        </p:spPr>
        <p:txBody>
          <a:bodyPr vert="horz" lIns="68580" tIns="34290" rIns="68580" bIns="34290" rtlCol="0" anchor="ctr">
            <a:noAutofit/>
          </a:bodyPr>
          <a:lstStyle/>
          <a:p>
            <a:pPr lvl="0"/>
            <a:r>
              <a:rPr lang="en-US" sz="6000" baseline="0" dirty="0">
                <a:ln w="3175" cmpd="sng">
                  <a:noFill/>
                </a:ln>
                <a:solidFill>
                  <a:schemeClr val="accent1">
                    <a:lumMod val="60000"/>
                    <a:lumOff val="40000"/>
                  </a:schemeClr>
                </a:solidFill>
                <a:effectLst/>
                <a:latin typeface="Arial"/>
              </a:rPr>
              <a:t>”</a:t>
            </a:r>
          </a:p>
        </p:txBody>
      </p:sp>
    </p:spTree>
  </p:cSld>
  <p:clrMapOvr>
    <a:masterClrMapping/>
  </p:clrMapOvr>
  <mc:AlternateContent xmlns:mc="http://schemas.openxmlformats.org/markup-compatibility/2006" xmlns:p14="http://schemas.microsoft.com/office/powerpoint/2010/main">
    <mc:Choice Requires="p14">
      <p:transition spd="slow" p14:dur="1500">
        <p14:prism isContent="1"/>
      </p:transition>
    </mc:Choice>
    <mc:Fallback xmlns="">
      <p:transition spd="slow">
        <p:fade/>
      </p:transition>
    </mc:Fallback>
  </mc:AlternateContent>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Wahr oder Falsch">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14349" y="457200"/>
            <a:ext cx="6885000" cy="2266950"/>
          </a:xfrm>
        </p:spPr>
        <p:txBody>
          <a:bodyPr anchor="ctr">
            <a:normAutofit/>
          </a:bodyPr>
          <a:lstStyle>
            <a:lvl1pPr algn="l">
              <a:defRPr sz="3300" b="0" cap="none"/>
            </a:lvl1pPr>
          </a:lstStyle>
          <a:p>
            <a:r>
              <a:rPr lang="de-DE" dirty="0" smtClean="0"/>
              <a:t>TITELMASTERFORMAT DURCH KLICKEN BEARBEITEN</a:t>
            </a:r>
            <a:endParaRPr lang="en-US" dirty="0"/>
          </a:p>
        </p:txBody>
      </p:sp>
      <p:sp>
        <p:nvSpPr>
          <p:cNvPr id="23" name="Text Placeholder 9"/>
          <p:cNvSpPr>
            <a:spLocks noGrp="1"/>
          </p:cNvSpPr>
          <p:nvPr>
            <p:ph type="body" sz="quarter" idx="13"/>
          </p:nvPr>
        </p:nvSpPr>
        <p:spPr>
          <a:xfrm>
            <a:off x="507998" y="3009900"/>
            <a:ext cx="6885000" cy="385686"/>
          </a:xfrm>
        </p:spPr>
        <p:txBody>
          <a:bodyPr anchor="b">
            <a:noAutofit/>
          </a:bodyPr>
          <a:lstStyle>
            <a:lvl1pPr marL="0" indent="0">
              <a:buFontTx/>
              <a:buNone/>
              <a:defRPr sz="1800">
                <a:solidFill>
                  <a:schemeClr val="accent1"/>
                </a:solidFill>
              </a:defRPr>
            </a:lvl1pPr>
            <a:lvl2pPr marL="342900" indent="0">
              <a:buFontTx/>
              <a:buNone/>
              <a:defRPr/>
            </a:lvl2pPr>
            <a:lvl3pPr marL="685800" indent="0">
              <a:buFontTx/>
              <a:buNone/>
              <a:defRPr/>
            </a:lvl3pPr>
            <a:lvl4pPr marL="1028700" indent="0">
              <a:buFontTx/>
              <a:buNone/>
              <a:defRPr/>
            </a:lvl4pPr>
            <a:lvl5pPr marL="1371600" indent="0">
              <a:buFontTx/>
              <a:buNone/>
              <a:defRPr/>
            </a:lvl5pPr>
          </a:lstStyle>
          <a:p>
            <a:pPr lvl="0"/>
            <a:r>
              <a:rPr lang="de-DE" smtClean="0"/>
              <a:t>Textmasterformat bearbeiten</a:t>
            </a:r>
          </a:p>
        </p:txBody>
      </p:sp>
      <p:sp>
        <p:nvSpPr>
          <p:cNvPr id="3" name="Text Placeholder 2"/>
          <p:cNvSpPr>
            <a:spLocks noGrp="1"/>
          </p:cNvSpPr>
          <p:nvPr>
            <p:ph type="body" idx="1"/>
          </p:nvPr>
        </p:nvSpPr>
        <p:spPr>
          <a:xfrm>
            <a:off x="508001" y="3395586"/>
            <a:ext cx="6885000" cy="1135436"/>
          </a:xfrm>
        </p:spPr>
        <p:txBody>
          <a:bodyPr anchor="t">
            <a:normAutofit/>
          </a:bodyPr>
          <a:lstStyle>
            <a:lvl1pPr marL="0" indent="0" algn="l">
              <a:buNone/>
              <a:defRPr sz="1400">
                <a:solidFill>
                  <a:schemeClr val="tx1">
                    <a:lumMod val="50000"/>
                    <a:lumOff val="50000"/>
                  </a:schemeClr>
                </a:solidFill>
              </a:defRPr>
            </a:lvl1pPr>
            <a:lvl2pPr marL="342900" indent="0">
              <a:buNone/>
              <a:defRPr sz="1400">
                <a:solidFill>
                  <a:schemeClr val="tx1">
                    <a:tint val="75000"/>
                  </a:schemeClr>
                </a:solidFill>
              </a:defRPr>
            </a:lvl2pPr>
            <a:lvl3pPr marL="685800" indent="0">
              <a:buNone/>
              <a:defRPr sz="1200">
                <a:solidFill>
                  <a:schemeClr val="tx1">
                    <a:tint val="75000"/>
                  </a:schemeClr>
                </a:solidFill>
              </a:defRPr>
            </a:lvl3pPr>
            <a:lvl4pPr marL="1028700" indent="0">
              <a:buNone/>
              <a:defRPr sz="1100">
                <a:solidFill>
                  <a:schemeClr val="tx1">
                    <a:tint val="75000"/>
                  </a:schemeClr>
                </a:solidFill>
              </a:defRPr>
            </a:lvl4pPr>
            <a:lvl5pPr marL="1371600" indent="0">
              <a:buNone/>
              <a:defRPr sz="1100">
                <a:solidFill>
                  <a:schemeClr val="tx1">
                    <a:tint val="75000"/>
                  </a:schemeClr>
                </a:solidFill>
              </a:defRPr>
            </a:lvl5pPr>
            <a:lvl6pPr marL="1714500" indent="0">
              <a:buNone/>
              <a:defRPr sz="1100">
                <a:solidFill>
                  <a:schemeClr val="tx1">
                    <a:tint val="75000"/>
                  </a:schemeClr>
                </a:solidFill>
              </a:defRPr>
            </a:lvl6pPr>
            <a:lvl7pPr marL="2057400" indent="0">
              <a:buNone/>
              <a:defRPr sz="1100">
                <a:solidFill>
                  <a:schemeClr val="tx1">
                    <a:tint val="75000"/>
                  </a:schemeClr>
                </a:solidFill>
              </a:defRPr>
            </a:lvl7pPr>
            <a:lvl8pPr marL="2400300" indent="0">
              <a:buNone/>
              <a:defRPr sz="1100">
                <a:solidFill>
                  <a:schemeClr val="tx1">
                    <a:tint val="75000"/>
                  </a:schemeClr>
                </a:solidFill>
              </a:defRPr>
            </a:lvl8pPr>
            <a:lvl9pPr marL="2743200" indent="0">
              <a:buNone/>
              <a:defRPr sz="1100">
                <a:solidFill>
                  <a:schemeClr val="tx1">
                    <a:tint val="75000"/>
                  </a:schemeClr>
                </a:solidFill>
              </a:defRPr>
            </a:lvl9pPr>
          </a:lstStyle>
          <a:p>
            <a:pPr lvl="0"/>
            <a:r>
              <a:rPr lang="de-DE" smtClean="0"/>
              <a:t>Textmasterformat bearbeiten</a:t>
            </a:r>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‹Nr.›</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1500">
        <p14:prism isContent="1"/>
      </p:transition>
    </mc:Choice>
    <mc:Fallback xmlns="">
      <p:transition spd="slow">
        <p:fade/>
      </p:transition>
    </mc:Fallback>
  </mc:AlternateContent>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de-DE" dirty="0" smtClean="0"/>
              <a:t>TITELMASTERFORMAT DURCH KLICKEN BEARBEITEN</a:t>
            </a:r>
            <a:endParaRPr lang="en-US" dirty="0"/>
          </a:p>
        </p:txBody>
      </p:sp>
      <p:sp>
        <p:nvSpPr>
          <p:cNvPr id="3" name="Vertical Text Placeholder 2"/>
          <p:cNvSpPr>
            <a:spLocks noGrp="1"/>
          </p:cNvSpPr>
          <p:nvPr>
            <p:ph type="body" orient="vert" idx="1"/>
          </p:nvPr>
        </p:nvSpPr>
        <p:spPr/>
        <p:txBody>
          <a:bodyPr vert="eaVert"/>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‹Nr.›</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1500">
        <p14:prism isContent="1"/>
      </p:transition>
    </mc:Choice>
    <mc:Fallback xmlns="">
      <p:transition spd="slow">
        <p:fade/>
      </p:transition>
    </mc:Fallback>
  </mc:AlternateContent>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cal Title 1"/>
          <p:cNvSpPr>
            <a:spLocks noGrp="1"/>
          </p:cNvSpPr>
          <p:nvPr>
            <p:ph type="title" orient="vert" hasCustomPrompt="1"/>
          </p:nvPr>
        </p:nvSpPr>
        <p:spPr>
          <a:xfrm>
            <a:off x="6414444" y="467591"/>
            <a:ext cx="978557" cy="3915000"/>
          </a:xfrm>
        </p:spPr>
        <p:txBody>
          <a:bodyPr vert="eaVert" anchor="ctr"/>
          <a:lstStyle/>
          <a:p>
            <a:r>
              <a:rPr lang="de-DE" dirty="0" smtClean="0"/>
              <a:t>TITELMASTERFORMAT DURCH KLICKEN BEARBEITEN</a:t>
            </a:r>
            <a:endParaRPr lang="en-US" dirty="0"/>
          </a:p>
        </p:txBody>
      </p:sp>
      <p:sp>
        <p:nvSpPr>
          <p:cNvPr id="3" name="Vertical Text Placeholder 2"/>
          <p:cNvSpPr>
            <a:spLocks noGrp="1"/>
          </p:cNvSpPr>
          <p:nvPr>
            <p:ph type="body" orient="vert" idx="1"/>
          </p:nvPr>
        </p:nvSpPr>
        <p:spPr>
          <a:xfrm>
            <a:off x="508001" y="457200"/>
            <a:ext cx="5778000" cy="3915000"/>
          </a:xfrm>
        </p:spPr>
        <p:txBody>
          <a:bodyPr vert="eaVert"/>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‹Nr.›</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1500">
        <p14:prism isContent="1"/>
      </p:transition>
    </mc:Choice>
    <mc:Fallback xmlns="">
      <p:transition spd="slow">
        <p:fade/>
      </p:transition>
    </mc:Fallback>
  </mc:AlternateContent>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2071" y="-6350"/>
            <a:ext cx="9144000" cy="5149850"/>
            <a:chOff x="0" y="-8467"/>
            <a:chExt cx="12192000" cy="6866467"/>
          </a:xfrm>
        </p:grpSpPr>
        <p:sp>
          <p:nvSpPr>
            <p:cNvPr id="23" name="Rectangle 25"/>
            <p:cNvSpPr/>
            <p:nvPr/>
          </p:nvSpPr>
          <p:spPr>
            <a:xfrm>
              <a:off x="9819342" y="-8467"/>
              <a:ext cx="23726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lumMod val="60000"/>
                <a:lumOff val="40000"/>
                <a:alpha val="20000"/>
              </a:schemeClr>
            </a:solidFill>
            <a:ln>
              <a:noFill/>
            </a:ln>
            <a:effectLst/>
          </p:spPr>
          <p:style>
            <a:lnRef idx="1">
              <a:schemeClr val="accent1"/>
            </a:lnRef>
            <a:fillRef idx="3">
              <a:schemeClr val="accent1"/>
            </a:fillRef>
            <a:effectRef idx="2">
              <a:schemeClr val="accent1"/>
            </a:effectRef>
            <a:fontRef idx="minor">
              <a:schemeClr val="lt1"/>
            </a:fontRef>
          </p:style>
        </p:sp>
        <p:cxnSp>
          <p:nvCxnSpPr>
            <p:cNvPr id="20" name="Straight Connector 19"/>
            <p:cNvCxnSpPr/>
            <p:nvPr/>
          </p:nvCxnSpPr>
          <p:spPr>
            <a:xfrm>
              <a:off x="99679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a:stCxn id="28" idx="0"/>
            </p:cNvCxnSpPr>
            <p:nvPr/>
          </p:nvCxnSpPr>
          <p:spPr>
            <a:xfrm flipH="1">
              <a:off x="8801101" y="3589867"/>
              <a:ext cx="3390899" cy="3268133"/>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10133977" y="-8467"/>
              <a:ext cx="2058023"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9519709" y="3048000"/>
              <a:ext cx="2672291"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10043055" y="-8467"/>
              <a:ext cx="2148945"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1129499" y="-8467"/>
              <a:ext cx="1062501"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4841"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674157"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508001" y="457200"/>
            <a:ext cx="6885000" cy="990600"/>
          </a:xfrm>
          <a:prstGeom prst="rect">
            <a:avLst/>
          </a:prstGeom>
        </p:spPr>
        <p:txBody>
          <a:bodyPr vert="horz" lIns="68580" tIns="34290" rIns="68580" bIns="34290" rtlCol="0" anchor="t">
            <a:normAutofit/>
          </a:bodyPr>
          <a:lstStyle/>
          <a:p>
            <a:r>
              <a:rPr lang="de-DE" dirty="0" smtClean="0"/>
              <a:t>TITELMASTERFORMAT DURCH KLICKEN</a:t>
            </a:r>
            <a:endParaRPr lang="en-US" dirty="0"/>
          </a:p>
        </p:txBody>
      </p:sp>
      <p:sp>
        <p:nvSpPr>
          <p:cNvPr id="3" name="Text Placeholder 2"/>
          <p:cNvSpPr>
            <a:spLocks noGrp="1"/>
          </p:cNvSpPr>
          <p:nvPr>
            <p:ph type="body" idx="1"/>
          </p:nvPr>
        </p:nvSpPr>
        <p:spPr>
          <a:xfrm>
            <a:off x="507042" y="1166120"/>
            <a:ext cx="6885000" cy="2910580"/>
          </a:xfrm>
          <a:prstGeom prst="rect">
            <a:avLst/>
          </a:prstGeom>
        </p:spPr>
        <p:txBody>
          <a:bodyPr vert="horz" lIns="68580" tIns="34290" rIns="68580" bIns="34290" rtlCol="0">
            <a:normAutofit/>
          </a:bodyPr>
          <a:lstStyle/>
          <a:p>
            <a:pPr lvl="0"/>
            <a:r>
              <a:rPr lang="de-DE" dirty="0" smtClean="0"/>
              <a:t>Textmasterformat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en-US" dirty="0"/>
          </a:p>
        </p:txBody>
      </p:sp>
      <p:sp>
        <p:nvSpPr>
          <p:cNvPr id="5" name="Footer Placeholder 4"/>
          <p:cNvSpPr>
            <a:spLocks noGrp="1"/>
          </p:cNvSpPr>
          <p:nvPr>
            <p:ph type="ftr" sz="quarter" idx="3"/>
          </p:nvPr>
        </p:nvSpPr>
        <p:spPr>
          <a:xfrm>
            <a:off x="590934" y="4749059"/>
            <a:ext cx="6885000" cy="273844"/>
          </a:xfrm>
          <a:prstGeom prst="rect">
            <a:avLst/>
          </a:prstGeom>
        </p:spPr>
        <p:txBody>
          <a:bodyPr vert="horz" lIns="68580" tIns="34290" rIns="68580" bIns="34290" rtlCol="0" anchor="ctr"/>
          <a:lstStyle>
            <a:lvl1pPr algn="l">
              <a:defRPr sz="1200">
                <a:solidFill>
                  <a:srgbClr val="434343"/>
                </a:solidFill>
                <a:latin typeface="Source Sans Pro" panose="020B0503030403020204" pitchFamily="34" charset="0"/>
              </a:defRPr>
            </a:lvl1pPr>
          </a:lstStyle>
          <a:p>
            <a:endParaRPr lang="en-US" dirty="0"/>
          </a:p>
        </p:txBody>
      </p:sp>
      <p:sp>
        <p:nvSpPr>
          <p:cNvPr id="6" name="Slide Number Placeholder 5"/>
          <p:cNvSpPr>
            <a:spLocks noGrp="1"/>
          </p:cNvSpPr>
          <p:nvPr>
            <p:ph type="sldNum" sz="quarter" idx="4"/>
          </p:nvPr>
        </p:nvSpPr>
        <p:spPr>
          <a:xfrm>
            <a:off x="-15681" y="4736887"/>
            <a:ext cx="463181" cy="296189"/>
          </a:xfrm>
          <a:prstGeom prst="rect">
            <a:avLst/>
          </a:prstGeom>
        </p:spPr>
        <p:txBody>
          <a:bodyPr vert="horz" lIns="68580" tIns="34290" rIns="68580" bIns="34290" rtlCol="0" anchor="ctr"/>
          <a:lstStyle>
            <a:lvl1pPr algn="ctr">
              <a:defRPr sz="1200">
                <a:solidFill>
                  <a:schemeClr val="bg1"/>
                </a:solidFill>
              </a:defRPr>
            </a:lvl1pPr>
          </a:lstStyle>
          <a:p>
            <a:fld id="{D57F1E4F-1CFF-5643-939E-217C01CDF565}" type="slidenum">
              <a:rPr lang="en-US" smtClean="0"/>
              <a:pPr/>
              <a:t>‹Nr.›</a:t>
            </a:fld>
            <a:endParaRPr lang="en-US" dirty="0"/>
          </a:p>
        </p:txBody>
      </p:sp>
      <p:sp>
        <p:nvSpPr>
          <p:cNvPr id="4" name="Textfeld 3"/>
          <p:cNvSpPr txBox="1"/>
          <p:nvPr/>
        </p:nvSpPr>
        <p:spPr>
          <a:xfrm>
            <a:off x="8517974" y="4749058"/>
            <a:ext cx="446276" cy="253916"/>
          </a:xfrm>
          <a:prstGeom prst="rect">
            <a:avLst/>
          </a:prstGeom>
          <a:noFill/>
        </p:spPr>
        <p:txBody>
          <a:bodyPr wrap="none" lIns="68580" tIns="34290" rIns="68580" bIns="34290" rtlCol="0">
            <a:spAutoFit/>
          </a:bodyPr>
          <a:lstStyle/>
          <a:p>
            <a:r>
              <a:rPr lang="de-AT" sz="1200" dirty="0" smtClean="0">
                <a:solidFill>
                  <a:schemeClr val="bg1"/>
                </a:solidFill>
                <a:latin typeface="Source Sans Pro" panose="020B0503030403020204" pitchFamily="34" charset="0"/>
              </a:rPr>
              <a:t>2017</a:t>
            </a:r>
            <a:endParaRPr lang="de-AT" sz="1200" dirty="0">
              <a:solidFill>
                <a:schemeClr val="bg1"/>
              </a:solidFill>
              <a:latin typeface="Source Sans Pro" panose="020B0503030403020204" pitchFamily="34" charset="0"/>
            </a:endParaRPr>
          </a:p>
        </p:txBody>
      </p:sp>
      <p:pic>
        <p:nvPicPr>
          <p:cNvPr id="30" name="Inhaltsplatzhalter 4"/>
          <p:cNvPicPr>
            <a:picLocks noChangeAspect="1"/>
          </p:cNvPicPr>
          <p:nvPr/>
        </p:nvPicPr>
        <p:blipFill>
          <a:blip r:embed="rId18">
            <a:extLst>
              <a:ext uri="{28A0092B-C50C-407E-A947-70E740481C1C}">
                <a14:useLocalDpi xmlns:a14="http://schemas.microsoft.com/office/drawing/2010/main" val="0"/>
              </a:ext>
            </a:extLst>
          </a:blip>
          <a:stretch>
            <a:fillRect/>
          </a:stretch>
        </p:blipFill>
        <p:spPr>
          <a:xfrm>
            <a:off x="7996008" y="257740"/>
            <a:ext cx="917325" cy="1215000"/>
          </a:xfrm>
          <a:prstGeom prst="rect">
            <a:avLst/>
          </a:prstGeom>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65" r:id="rId4"/>
    <p:sldLayoutId id="2147483653" r:id="rId5"/>
    <p:sldLayoutId id="2147483654" r:id="rId6"/>
    <p:sldLayoutId id="2147483655" r:id="rId7"/>
    <p:sldLayoutId id="2147483666" r:id="rId8"/>
    <p:sldLayoutId id="2147483657" r:id="rId9"/>
    <p:sldLayoutId id="2147483660" r:id="rId10"/>
    <p:sldLayoutId id="2147483661" r:id="rId11"/>
    <p:sldLayoutId id="2147483662" r:id="rId12"/>
    <p:sldLayoutId id="2147483663" r:id="rId13"/>
    <p:sldLayoutId id="2147483664" r:id="rId14"/>
    <p:sldLayoutId id="2147483667" r:id="rId15"/>
    <p:sldLayoutId id="2147483659" r:id="rId16"/>
  </p:sldLayoutIdLst>
  <mc:AlternateContent xmlns:mc="http://schemas.openxmlformats.org/markup-compatibility/2006" xmlns:p14="http://schemas.microsoft.com/office/powerpoint/2010/main">
    <mc:Choice Requires="p14">
      <p:transition spd="slow" p14:dur="1500">
        <p14:prism isContent="1"/>
      </p:transition>
    </mc:Choice>
    <mc:Fallback xmlns="">
      <p:transition spd="slow">
        <p:fade/>
      </p:transition>
    </mc:Fallback>
  </mc:AlternateContent>
  <p:timing>
    <p:tnLst>
      <p:par>
        <p:cTn id="1" dur="indefinite" restart="never" nodeType="tmRoot"/>
      </p:par>
    </p:tnLst>
  </p:timing>
  <p:hf hdr="0" ftr="0" dt="0"/>
  <p:txStyles>
    <p:titleStyle>
      <a:lvl1pPr algn="l" defTabSz="342900" rtl="0" eaLnBrk="1" latinLnBrk="0" hangingPunct="1">
        <a:spcBef>
          <a:spcPct val="0"/>
        </a:spcBef>
        <a:buNone/>
        <a:defRPr sz="2700" b="0" kern="1200">
          <a:solidFill>
            <a:schemeClr val="accent1"/>
          </a:solidFill>
          <a:latin typeface="Source Sans Pro Semibold" panose="020B0603030403020204" pitchFamily="34" charset="0"/>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57175" indent="-257175" algn="l" defTabSz="342900" rtl="0" eaLnBrk="1" latinLnBrk="0" hangingPunct="1">
        <a:spcBef>
          <a:spcPts val="750"/>
        </a:spcBef>
        <a:spcAft>
          <a:spcPts val="0"/>
        </a:spcAft>
        <a:buClr>
          <a:schemeClr val="accent1"/>
        </a:buClr>
        <a:buSzPct val="80000"/>
        <a:buFont typeface="Wingdings 3" charset="2"/>
        <a:buChar char=""/>
        <a:defRPr sz="1200" kern="1200">
          <a:solidFill>
            <a:srgbClr val="434343"/>
          </a:solidFill>
          <a:latin typeface="Source Sans Pro" panose="020B0503030403020204" pitchFamily="34" charset="0"/>
          <a:ea typeface="+mn-ea"/>
          <a:cs typeface="+mn-cs"/>
        </a:defRPr>
      </a:lvl1pPr>
      <a:lvl2pPr marL="557213" indent="-214313" algn="l" defTabSz="342900" rtl="0" eaLnBrk="1" latinLnBrk="0" hangingPunct="1">
        <a:spcBef>
          <a:spcPts val="750"/>
        </a:spcBef>
        <a:spcAft>
          <a:spcPts val="0"/>
        </a:spcAft>
        <a:buClr>
          <a:schemeClr val="accent1"/>
        </a:buClr>
        <a:buSzPct val="80000"/>
        <a:buFont typeface="Wingdings 3" charset="2"/>
        <a:buChar char=""/>
        <a:defRPr sz="1200" kern="1200">
          <a:solidFill>
            <a:srgbClr val="434343"/>
          </a:solidFill>
          <a:latin typeface="Source Sans Pro" panose="020B0503030403020204" pitchFamily="34" charset="0"/>
          <a:ea typeface="+mn-ea"/>
          <a:cs typeface="+mn-cs"/>
        </a:defRPr>
      </a:lvl2pPr>
      <a:lvl3pPr marL="857250" indent="-171450" algn="l" defTabSz="342900" rtl="0" eaLnBrk="1" latinLnBrk="0" hangingPunct="1">
        <a:spcBef>
          <a:spcPts val="750"/>
        </a:spcBef>
        <a:spcAft>
          <a:spcPts val="0"/>
        </a:spcAft>
        <a:buClr>
          <a:schemeClr val="accent1"/>
        </a:buClr>
        <a:buSzPct val="80000"/>
        <a:buFont typeface="Wingdings 3" charset="2"/>
        <a:buChar char=""/>
        <a:defRPr sz="1100" kern="1200">
          <a:solidFill>
            <a:srgbClr val="434343"/>
          </a:solidFill>
          <a:latin typeface="Source Sans Pro" panose="020B0503030403020204" pitchFamily="34" charset="0"/>
          <a:ea typeface="+mn-ea"/>
          <a:cs typeface="+mn-cs"/>
        </a:defRPr>
      </a:lvl3pPr>
      <a:lvl4pPr marL="1200150" indent="-171450" algn="l" defTabSz="342900" rtl="0" eaLnBrk="1" latinLnBrk="0" hangingPunct="1">
        <a:spcBef>
          <a:spcPts val="750"/>
        </a:spcBef>
        <a:spcAft>
          <a:spcPts val="0"/>
        </a:spcAft>
        <a:buClr>
          <a:schemeClr val="accent1"/>
        </a:buClr>
        <a:buSzPct val="80000"/>
        <a:buFont typeface="Wingdings 3" charset="2"/>
        <a:buChar char=""/>
        <a:defRPr sz="900" kern="1200">
          <a:solidFill>
            <a:srgbClr val="434343"/>
          </a:solidFill>
          <a:latin typeface="Source Sans Pro" panose="020B0503030403020204" pitchFamily="34" charset="0"/>
          <a:ea typeface="+mn-ea"/>
          <a:cs typeface="+mn-cs"/>
        </a:defRPr>
      </a:lvl4pPr>
      <a:lvl5pPr marL="1543050" indent="-171450" algn="l" defTabSz="342900" rtl="0" eaLnBrk="1" latinLnBrk="0" hangingPunct="1">
        <a:spcBef>
          <a:spcPts val="750"/>
        </a:spcBef>
        <a:spcAft>
          <a:spcPts val="0"/>
        </a:spcAft>
        <a:buClr>
          <a:schemeClr val="accent1"/>
        </a:buClr>
        <a:buSzPct val="80000"/>
        <a:buFont typeface="Wingdings 3" charset="2"/>
        <a:buChar char=""/>
        <a:defRPr sz="900" kern="1200">
          <a:solidFill>
            <a:srgbClr val="434343"/>
          </a:solidFill>
          <a:latin typeface="Source Sans Pro" panose="020B0503030403020204" pitchFamily="34" charset="0"/>
          <a:ea typeface="+mn-ea"/>
          <a:cs typeface="+mn-cs"/>
        </a:defRPr>
      </a:lvl5pPr>
      <a:lvl6pPr marL="1885950" indent="-171450" algn="l" defTabSz="342900" rtl="0" eaLnBrk="1" latinLnBrk="0" hangingPunct="1">
        <a:spcBef>
          <a:spcPts val="750"/>
        </a:spcBef>
        <a:spcAft>
          <a:spcPts val="0"/>
        </a:spcAft>
        <a:buClr>
          <a:schemeClr val="accent1"/>
        </a:buClr>
        <a:buSzPct val="80000"/>
        <a:buFont typeface="Wingdings 3" charset="2"/>
        <a:buChar char=""/>
        <a:defRPr sz="900" kern="1200">
          <a:solidFill>
            <a:schemeClr val="tx1">
              <a:lumMod val="75000"/>
              <a:lumOff val="25000"/>
            </a:schemeClr>
          </a:solidFill>
          <a:latin typeface="+mn-lt"/>
          <a:ea typeface="+mn-ea"/>
          <a:cs typeface="+mn-cs"/>
        </a:defRPr>
      </a:lvl6pPr>
      <a:lvl7pPr marL="2228850" indent="-171450" algn="l" defTabSz="342900" rtl="0" eaLnBrk="1" latinLnBrk="0" hangingPunct="1">
        <a:spcBef>
          <a:spcPts val="750"/>
        </a:spcBef>
        <a:spcAft>
          <a:spcPts val="0"/>
        </a:spcAft>
        <a:buClr>
          <a:schemeClr val="accent1"/>
        </a:buClr>
        <a:buSzPct val="80000"/>
        <a:buFont typeface="Wingdings 3" charset="2"/>
        <a:buChar char=""/>
        <a:defRPr sz="900" kern="1200">
          <a:solidFill>
            <a:schemeClr val="tx1">
              <a:lumMod val="75000"/>
              <a:lumOff val="25000"/>
            </a:schemeClr>
          </a:solidFill>
          <a:latin typeface="+mn-lt"/>
          <a:ea typeface="+mn-ea"/>
          <a:cs typeface="+mn-cs"/>
        </a:defRPr>
      </a:lvl7pPr>
      <a:lvl8pPr marL="2571750" indent="-171450" algn="l" defTabSz="342900" rtl="0" eaLnBrk="1" latinLnBrk="0" hangingPunct="1">
        <a:spcBef>
          <a:spcPts val="750"/>
        </a:spcBef>
        <a:spcAft>
          <a:spcPts val="0"/>
        </a:spcAft>
        <a:buClr>
          <a:schemeClr val="accent1"/>
        </a:buClr>
        <a:buSzPct val="80000"/>
        <a:buFont typeface="Wingdings 3" charset="2"/>
        <a:buChar char=""/>
        <a:defRPr sz="900" kern="1200">
          <a:solidFill>
            <a:schemeClr val="tx1">
              <a:lumMod val="75000"/>
              <a:lumOff val="25000"/>
            </a:schemeClr>
          </a:solidFill>
          <a:latin typeface="+mn-lt"/>
          <a:ea typeface="+mn-ea"/>
          <a:cs typeface="+mn-cs"/>
        </a:defRPr>
      </a:lvl8pPr>
      <a:lvl9pPr marL="2914650" indent="-171450" algn="l" defTabSz="342900" rtl="0" eaLnBrk="1" latinLnBrk="0" hangingPunct="1">
        <a:spcBef>
          <a:spcPts val="750"/>
        </a:spcBef>
        <a:spcAft>
          <a:spcPts val="0"/>
        </a:spcAft>
        <a:buClr>
          <a:schemeClr val="accent1"/>
        </a:buClr>
        <a:buSzPct val="80000"/>
        <a:buFont typeface="Wingdings 3" charset="2"/>
        <a:buChar char=""/>
        <a:defRPr sz="900" kern="1200">
          <a:solidFill>
            <a:schemeClr val="tx1">
              <a:lumMod val="75000"/>
              <a:lumOff val="25000"/>
            </a:schemeClr>
          </a:solidFill>
          <a:latin typeface="+mn-lt"/>
          <a:ea typeface="+mn-ea"/>
          <a:cs typeface="+mn-cs"/>
        </a:defRPr>
      </a:lvl9pPr>
    </p:bodyStyle>
    <p:otherStyle>
      <a:defPPr>
        <a:defRPr lang="en-US"/>
      </a:defPPr>
      <a:lvl1pPr marL="0" algn="l" defTabSz="342900" rtl="0" eaLnBrk="1" latinLnBrk="0" hangingPunct="1">
        <a:defRPr sz="1400" kern="1200">
          <a:solidFill>
            <a:schemeClr val="tx1"/>
          </a:solidFill>
          <a:latin typeface="+mn-lt"/>
          <a:ea typeface="+mn-ea"/>
          <a:cs typeface="+mn-cs"/>
        </a:defRPr>
      </a:lvl1pPr>
      <a:lvl2pPr marL="342900" algn="l" defTabSz="342900" rtl="0" eaLnBrk="1" latinLnBrk="0" hangingPunct="1">
        <a:defRPr sz="1400" kern="1200">
          <a:solidFill>
            <a:schemeClr val="tx1"/>
          </a:solidFill>
          <a:latin typeface="+mn-lt"/>
          <a:ea typeface="+mn-ea"/>
          <a:cs typeface="+mn-cs"/>
        </a:defRPr>
      </a:lvl2pPr>
      <a:lvl3pPr marL="685800" algn="l" defTabSz="342900" rtl="0" eaLnBrk="1" latinLnBrk="0" hangingPunct="1">
        <a:defRPr sz="1400" kern="1200">
          <a:solidFill>
            <a:schemeClr val="tx1"/>
          </a:solidFill>
          <a:latin typeface="+mn-lt"/>
          <a:ea typeface="+mn-ea"/>
          <a:cs typeface="+mn-cs"/>
        </a:defRPr>
      </a:lvl3pPr>
      <a:lvl4pPr marL="1028700" algn="l" defTabSz="342900" rtl="0" eaLnBrk="1" latinLnBrk="0" hangingPunct="1">
        <a:defRPr sz="1400" kern="1200">
          <a:solidFill>
            <a:schemeClr val="tx1"/>
          </a:solidFill>
          <a:latin typeface="+mn-lt"/>
          <a:ea typeface="+mn-ea"/>
          <a:cs typeface="+mn-cs"/>
        </a:defRPr>
      </a:lvl4pPr>
      <a:lvl5pPr marL="1371600" algn="l" defTabSz="342900" rtl="0" eaLnBrk="1" latinLnBrk="0" hangingPunct="1">
        <a:defRPr sz="1400" kern="1200">
          <a:solidFill>
            <a:schemeClr val="tx1"/>
          </a:solidFill>
          <a:latin typeface="+mn-lt"/>
          <a:ea typeface="+mn-ea"/>
          <a:cs typeface="+mn-cs"/>
        </a:defRPr>
      </a:lvl5pPr>
      <a:lvl6pPr marL="1714500" algn="l" defTabSz="342900" rtl="0" eaLnBrk="1" latinLnBrk="0" hangingPunct="1">
        <a:defRPr sz="1400" kern="1200">
          <a:solidFill>
            <a:schemeClr val="tx1"/>
          </a:solidFill>
          <a:latin typeface="+mn-lt"/>
          <a:ea typeface="+mn-ea"/>
          <a:cs typeface="+mn-cs"/>
        </a:defRPr>
      </a:lvl6pPr>
      <a:lvl7pPr marL="2057400" algn="l" defTabSz="342900" rtl="0" eaLnBrk="1" latinLnBrk="0" hangingPunct="1">
        <a:defRPr sz="1400" kern="1200">
          <a:solidFill>
            <a:schemeClr val="tx1"/>
          </a:solidFill>
          <a:latin typeface="+mn-lt"/>
          <a:ea typeface="+mn-ea"/>
          <a:cs typeface="+mn-cs"/>
        </a:defRPr>
      </a:lvl7pPr>
      <a:lvl8pPr marL="2400300" algn="l" defTabSz="342900" rtl="0" eaLnBrk="1" latinLnBrk="0" hangingPunct="1">
        <a:defRPr sz="1400" kern="1200">
          <a:solidFill>
            <a:schemeClr val="tx1"/>
          </a:solidFill>
          <a:latin typeface="+mn-lt"/>
          <a:ea typeface="+mn-ea"/>
          <a:cs typeface="+mn-cs"/>
        </a:defRPr>
      </a:lvl8pPr>
      <a:lvl9pPr marL="2743200" algn="l" defTabSz="342900" rtl="0" eaLnBrk="1" latinLnBrk="0" hangingPunct="1">
        <a:defRPr sz="1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hyperlink" Target="https://www.ris.bka.gv.at/Dokumente/Lgbl/LGBL_OB_20030205_14/LGBL_OB_20030205_14.pdf" TargetMode="External"/><Relationship Id="rId1" Type="http://schemas.openxmlformats.org/officeDocument/2006/relationships/slideLayout" Target="../slideLayouts/slideLayout5.xml"/><Relationship Id="rId5" Type="http://schemas.openxmlformats.org/officeDocument/2006/relationships/image" Target="../media/image5.jpg"/><Relationship Id="rId4" Type="http://schemas.openxmlformats.org/officeDocument/2006/relationships/image" Target="../media/image4.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1.xml"/><Relationship Id="rId7" Type="http://schemas.openxmlformats.org/officeDocument/2006/relationships/hyperlink" Target="https://www.bruckneruni.at/de/universitaet/die-bruckneruniversitaet/profil/" TargetMode="Externa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5.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6.jpg"/><Relationship Id="rId1" Type="http://schemas.openxmlformats.org/officeDocument/2006/relationships/slideLayout" Target="../slideLayouts/slideLayout2.xml"/><Relationship Id="rId4" Type="http://schemas.openxmlformats.org/officeDocument/2006/relationships/image" Target="../media/image8.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hyperlink" Target="https://www.ris.bka.gv.at/Dokumente/Begut/BEGUT_COO_2026_100_2_694208/BEGUT_COO_2026_100_2_694208.pdf" TargetMode="Externa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hyperlink" Target="https://bonline.bruckneruni.at/bonline/ABU_BEWERBUNG.init" TargetMode="Externa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chart" Target="../charts/chart1.xml"/><Relationship Id="rId1" Type="http://schemas.openxmlformats.org/officeDocument/2006/relationships/slideLayout" Target="../slideLayouts/slideLayout2.xml"/><Relationship Id="rId4" Type="http://schemas.openxmlformats.org/officeDocument/2006/relationships/hyperlink" Target="https://www.parlament.gv.at/PAKT/VHG/XXV/III/III_00331/imfname_608330.pdf" TargetMode="External"/></Relationships>
</file>

<file path=ppt/slides/_rels/slide1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 Id="rId4" Type="http://schemas.openxmlformats.org/officeDocument/2006/relationships/hyperlink" Target="https://www.bruckneruni.at/fileadmin/user_upload/02_Studienbuero/Aufnahmebedingungen/Allgemein/Muster_Theorietest__deutsch_.pdf" TargetMode="External"/></Relationships>
</file>

<file path=ppt/slides/_rels/slide13.xml.rels><?xml version="1.0" encoding="UTF-8" standalone="yes"?>
<Relationships xmlns="http://schemas.openxmlformats.org/package/2006/relationships"><Relationship Id="rId3" Type="http://schemas.openxmlformats.org/officeDocument/2006/relationships/hyperlink" Target="mailto:information@bruckneruni.at" TargetMode="External"/><Relationship Id="rId2" Type="http://schemas.openxmlformats.org/officeDocument/2006/relationships/image" Target="../media/image12.jpg"/><Relationship Id="rId1" Type="http://schemas.openxmlformats.org/officeDocument/2006/relationships/slideLayout" Target="../slideLayouts/slideLayout2.xml"/><Relationship Id="rId4" Type="http://schemas.openxmlformats.org/officeDocument/2006/relationships/hyperlink" Target="http://www.bruckneruni.at/"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p:txBody>
          <a:bodyPr/>
          <a:lstStyle/>
          <a:p>
            <a:r>
              <a:rPr lang="de-DE" sz="2000" dirty="0" smtClean="0">
                <a:latin typeface="+mj-lt"/>
              </a:rPr>
              <a:t>Aufnahme- und Zulassungsverfahren im österreichischen Hochschulraum: </a:t>
            </a:r>
            <a:r>
              <a:rPr lang="de-DE" sz="2000" i="1" dirty="0" smtClean="0">
                <a:latin typeface="+mj-lt"/>
              </a:rPr>
              <a:t>Quo </a:t>
            </a:r>
            <a:r>
              <a:rPr lang="de-DE" sz="2000" i="1" dirty="0" err="1" smtClean="0">
                <a:latin typeface="+mj-lt"/>
              </a:rPr>
              <a:t>vadis</a:t>
            </a:r>
            <a:r>
              <a:rPr lang="de-DE" sz="2000" i="1" dirty="0" smtClean="0">
                <a:latin typeface="+mj-lt"/>
              </a:rPr>
              <a:t>?</a:t>
            </a:r>
            <a:br>
              <a:rPr lang="de-DE" sz="2000" i="1" dirty="0" smtClean="0">
                <a:latin typeface="+mj-lt"/>
              </a:rPr>
            </a:br>
            <a:r>
              <a:rPr lang="de-DE" sz="2000" dirty="0" smtClean="0"/>
              <a:t> </a:t>
            </a:r>
            <a:endParaRPr lang="de-AT" sz="2000" dirty="0"/>
          </a:p>
        </p:txBody>
      </p:sp>
      <p:sp>
        <p:nvSpPr>
          <p:cNvPr id="3" name="Untertitel 2"/>
          <p:cNvSpPr>
            <a:spLocks noGrp="1"/>
          </p:cNvSpPr>
          <p:nvPr>
            <p:ph type="subTitle" idx="1"/>
          </p:nvPr>
        </p:nvSpPr>
        <p:spPr/>
        <p:txBody>
          <a:bodyPr/>
          <a:lstStyle/>
          <a:p>
            <a:r>
              <a:rPr lang="de-DE" dirty="0" smtClean="0">
                <a:latin typeface="+mj-lt"/>
              </a:rPr>
              <a:t>Impulsreferate –  Teil 2: Praxis-Erfahrungen aus institutioneller Sicht </a:t>
            </a:r>
          </a:p>
          <a:p>
            <a:r>
              <a:rPr lang="de-DE" dirty="0" smtClean="0">
                <a:latin typeface="+mj-lt"/>
              </a:rPr>
              <a:t>Mag. Markus Grimberger, Anton Bruckner Privatuniversität</a:t>
            </a:r>
          </a:p>
          <a:p>
            <a:r>
              <a:rPr lang="de-DE" dirty="0" smtClean="0">
                <a:latin typeface="+mj-lt"/>
              </a:rPr>
              <a:t>Wien, 23.6.2017</a:t>
            </a:r>
            <a:endParaRPr lang="de-AT" dirty="0">
              <a:latin typeface="+mj-lt"/>
            </a:endParaRPr>
          </a:p>
        </p:txBody>
      </p:sp>
      <p:sp>
        <p:nvSpPr>
          <p:cNvPr id="4" name="Foliennummernplatzhalter 3"/>
          <p:cNvSpPr>
            <a:spLocks noGrp="1"/>
          </p:cNvSpPr>
          <p:nvPr>
            <p:ph type="sldNum" sz="quarter" idx="12"/>
          </p:nvPr>
        </p:nvSpPr>
        <p:spPr/>
        <p:txBody>
          <a:bodyPr/>
          <a:lstStyle/>
          <a:p>
            <a:fld id="{D57F1E4F-1CFF-5643-939E-217C01CDF565}" type="slidenum">
              <a:rPr lang="en-US" smtClean="0"/>
              <a:pPr/>
              <a:t>1</a:t>
            </a:fld>
            <a:endParaRPr lang="en-US" dirty="0"/>
          </a:p>
        </p:txBody>
      </p:sp>
    </p:spTree>
    <p:extLst>
      <p:ext uri="{BB962C8B-B14F-4D97-AF65-F5344CB8AC3E}">
        <p14:creationId xmlns:p14="http://schemas.microsoft.com/office/powerpoint/2010/main" val="1463870828"/>
      </p:ext>
    </p:extLst>
  </p:cSld>
  <p:clrMapOvr>
    <a:masterClrMapping/>
  </p:clrMapOvr>
  <mc:AlternateContent xmlns:mc="http://schemas.openxmlformats.org/markup-compatibility/2006" xmlns:p14="http://schemas.microsoft.com/office/powerpoint/2010/main">
    <mc:Choice Requires="p14">
      <p:transition spd="slow" p14:dur="1500">
        <p14:prism isContent="1"/>
      </p:transition>
    </mc:Choice>
    <mc:Fallback xmlns="">
      <p:transition spd="slow">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Allgemeine Information</a:t>
            </a:r>
            <a:endParaRPr lang="de-AT" dirty="0"/>
          </a:p>
        </p:txBody>
      </p:sp>
      <p:sp>
        <p:nvSpPr>
          <p:cNvPr id="3" name="Inhaltsplatzhalter 2"/>
          <p:cNvSpPr>
            <a:spLocks noGrp="1"/>
          </p:cNvSpPr>
          <p:nvPr>
            <p:ph sz="half" idx="2"/>
          </p:nvPr>
        </p:nvSpPr>
        <p:spPr>
          <a:xfrm>
            <a:off x="571145" y="3028950"/>
            <a:ext cx="7079720" cy="1968499"/>
          </a:xfrm>
        </p:spPr>
        <p:txBody>
          <a:bodyPr>
            <a:normAutofit lnSpcReduction="10000"/>
          </a:bodyPr>
          <a:lstStyle/>
          <a:p>
            <a:r>
              <a:rPr lang="de-AT" dirty="0">
                <a:latin typeface="+mj-lt"/>
              </a:rPr>
              <a:t>künstlerische und künstlerisch-pädagogische </a:t>
            </a:r>
            <a:r>
              <a:rPr lang="de-AT" dirty="0" smtClean="0">
                <a:latin typeface="+mj-lt"/>
              </a:rPr>
              <a:t>Ausbildung  in </a:t>
            </a:r>
            <a:r>
              <a:rPr lang="de-AT" dirty="0">
                <a:latin typeface="+mj-lt"/>
              </a:rPr>
              <a:t>den Bereichen Musik, Schauspiel und Tanz</a:t>
            </a:r>
          </a:p>
          <a:p>
            <a:pPr lvl="0"/>
            <a:r>
              <a:rPr lang="de-AT" dirty="0" smtClean="0">
                <a:latin typeface="+mj-lt"/>
              </a:rPr>
              <a:t>ca. 850 </a:t>
            </a:r>
            <a:r>
              <a:rPr lang="de-AT" dirty="0">
                <a:latin typeface="+mj-lt"/>
              </a:rPr>
              <a:t>Studierende </a:t>
            </a:r>
            <a:r>
              <a:rPr lang="de-AT" dirty="0" smtClean="0">
                <a:latin typeface="+mj-lt"/>
              </a:rPr>
              <a:t>(ausländische Studierende: ca. 35%)</a:t>
            </a:r>
            <a:endParaRPr lang="de-AT" dirty="0">
              <a:latin typeface="+mj-lt"/>
            </a:endParaRPr>
          </a:p>
          <a:p>
            <a:pPr lvl="0"/>
            <a:r>
              <a:rPr lang="de-AT" dirty="0">
                <a:latin typeface="+mj-lt"/>
              </a:rPr>
              <a:t>c</a:t>
            </a:r>
            <a:r>
              <a:rPr lang="de-AT" dirty="0" smtClean="0">
                <a:latin typeface="+mj-lt"/>
              </a:rPr>
              <a:t>a. 220 Lehrende</a:t>
            </a:r>
          </a:p>
          <a:p>
            <a:pPr lvl="0"/>
            <a:r>
              <a:rPr lang="de-AT" dirty="0">
                <a:latin typeface="+mj-lt"/>
              </a:rPr>
              <a:t>13 BA </a:t>
            </a:r>
            <a:r>
              <a:rPr lang="de-AT" dirty="0" smtClean="0">
                <a:latin typeface="+mj-lt"/>
              </a:rPr>
              <a:t>Studiengänge, </a:t>
            </a:r>
            <a:r>
              <a:rPr lang="de-DE" dirty="0" smtClean="0">
                <a:latin typeface="+mj-lt"/>
              </a:rPr>
              <a:t>12 </a:t>
            </a:r>
            <a:r>
              <a:rPr lang="de-DE" dirty="0">
                <a:latin typeface="+mj-lt"/>
              </a:rPr>
              <a:t>MA </a:t>
            </a:r>
            <a:r>
              <a:rPr lang="de-DE" dirty="0" smtClean="0">
                <a:latin typeface="+mj-lt"/>
              </a:rPr>
              <a:t>Studiengänge, 1 Universitätslehrgang</a:t>
            </a:r>
          </a:p>
          <a:p>
            <a:pPr lvl="0"/>
            <a:r>
              <a:rPr lang="de-DE" dirty="0" smtClean="0">
                <a:latin typeface="+mj-lt"/>
              </a:rPr>
              <a:t>Körperschaft öffentlichen Rechts, eingerichtet von Land OÖ durch </a:t>
            </a:r>
            <a:r>
              <a:rPr lang="de-DE" dirty="0" err="1" smtClean="0">
                <a:latin typeface="+mj-lt"/>
                <a:hlinkClick r:id="rId2"/>
              </a:rPr>
              <a:t>LGBl</a:t>
            </a:r>
            <a:r>
              <a:rPr lang="de-DE" dirty="0" smtClean="0">
                <a:latin typeface="+mj-lt"/>
                <a:hlinkClick r:id="rId2"/>
              </a:rPr>
              <a:t> 14/2003 </a:t>
            </a:r>
            <a:endParaRPr lang="de-DE" dirty="0" smtClean="0">
              <a:latin typeface="+mj-lt"/>
            </a:endParaRPr>
          </a:p>
          <a:p>
            <a:pPr lvl="0"/>
            <a:r>
              <a:rPr lang="de-AT" dirty="0">
                <a:latin typeface="+mj-lt"/>
              </a:rPr>
              <a:t>1823 als Gesangsschule </a:t>
            </a:r>
            <a:r>
              <a:rPr lang="de-AT" dirty="0" smtClean="0">
                <a:latin typeface="+mj-lt"/>
              </a:rPr>
              <a:t>gegründet, seit </a:t>
            </a:r>
            <a:r>
              <a:rPr lang="de-AT" dirty="0">
                <a:latin typeface="+mj-lt"/>
              </a:rPr>
              <a:t>1932 </a:t>
            </a:r>
            <a:r>
              <a:rPr lang="de-AT" dirty="0" smtClean="0">
                <a:latin typeface="+mj-lt"/>
              </a:rPr>
              <a:t>Konservatorium, </a:t>
            </a:r>
            <a:br>
              <a:rPr lang="de-AT" dirty="0" smtClean="0">
                <a:latin typeface="+mj-lt"/>
              </a:rPr>
            </a:br>
            <a:r>
              <a:rPr lang="de-DE" dirty="0" smtClean="0">
                <a:latin typeface="+mj-lt"/>
              </a:rPr>
              <a:t>a</a:t>
            </a:r>
            <a:r>
              <a:rPr lang="de-DE" dirty="0" smtClean="0">
                <a:latin typeface="+mj-lt"/>
              </a:rPr>
              <a:t>kkreditiert als Privatuniversität seit 2004</a:t>
            </a:r>
            <a:endParaRPr lang="de-AT" dirty="0" smtClean="0">
              <a:latin typeface="+mj-lt"/>
            </a:endParaRPr>
          </a:p>
        </p:txBody>
      </p:sp>
      <p:sp>
        <p:nvSpPr>
          <p:cNvPr id="4" name="Foliennummernplatzhalter 3"/>
          <p:cNvSpPr>
            <a:spLocks noGrp="1"/>
          </p:cNvSpPr>
          <p:nvPr>
            <p:ph type="sldNum" sz="quarter" idx="12"/>
          </p:nvPr>
        </p:nvSpPr>
        <p:spPr/>
        <p:txBody>
          <a:bodyPr/>
          <a:lstStyle/>
          <a:p>
            <a:fld id="{D57F1E4F-1CFF-5643-939E-217C01CDF565}" type="slidenum">
              <a:rPr lang="en-US" smtClean="0"/>
              <a:pPr/>
              <a:t>2</a:t>
            </a:fld>
            <a:endParaRPr lang="en-US" dirty="0"/>
          </a:p>
        </p:txBody>
      </p:sp>
      <p:pic>
        <p:nvPicPr>
          <p:cNvPr id="5" name="Grafik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2910" y="1219961"/>
            <a:ext cx="2095922" cy="1614695"/>
          </a:xfrm>
          <a:prstGeom prst="rect">
            <a:avLst/>
          </a:prstGeom>
        </p:spPr>
      </p:pic>
      <p:pic>
        <p:nvPicPr>
          <p:cNvPr id="6" name="Grafik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807185" y="1219959"/>
            <a:ext cx="2095922" cy="1614695"/>
          </a:xfrm>
          <a:prstGeom prst="rect">
            <a:avLst/>
          </a:prstGeom>
        </p:spPr>
      </p:pic>
      <p:pic>
        <p:nvPicPr>
          <p:cNvPr id="7" name="Grafik 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989418" y="1219958"/>
            <a:ext cx="2095923" cy="1614696"/>
          </a:xfrm>
          <a:prstGeom prst="rect">
            <a:avLst/>
          </a:prstGeom>
        </p:spPr>
      </p:pic>
    </p:spTree>
    <p:extLst>
      <p:ext uri="{BB962C8B-B14F-4D97-AF65-F5344CB8AC3E}">
        <p14:creationId xmlns:p14="http://schemas.microsoft.com/office/powerpoint/2010/main" val="3310074080"/>
      </p:ext>
    </p:extLst>
  </p:cSld>
  <p:clrMapOvr>
    <a:masterClrMapping/>
  </p:clrMapOvr>
  <mc:AlternateContent xmlns:mc="http://schemas.openxmlformats.org/markup-compatibility/2006" xmlns:p14="http://schemas.microsoft.com/office/powerpoint/2010/main">
    <mc:Choice Requires="p14">
      <p:transition spd="slow" p14:dur="1500">
        <p14:prism isContent="1"/>
      </p:transition>
    </mc:Choice>
    <mc:Fallback xmlns="">
      <p:transition spd="slow">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el 10"/>
          <p:cNvSpPr>
            <a:spLocks noGrp="1"/>
          </p:cNvSpPr>
          <p:nvPr>
            <p:ph type="title"/>
          </p:nvPr>
        </p:nvSpPr>
        <p:spPr/>
        <p:txBody>
          <a:bodyPr/>
          <a:lstStyle/>
          <a:p>
            <a:r>
              <a:rPr lang="de-DE" dirty="0" smtClean="0">
                <a:latin typeface="+mj-lt"/>
              </a:rPr>
              <a:t>Studienübersicht</a:t>
            </a:r>
            <a:endParaRPr lang="de-AT" dirty="0">
              <a:latin typeface="+mj-lt"/>
            </a:endParaRPr>
          </a:p>
        </p:txBody>
      </p:sp>
      <p:sp>
        <p:nvSpPr>
          <p:cNvPr id="4" name="Foliennummernplatzhalter 3"/>
          <p:cNvSpPr>
            <a:spLocks noGrp="1"/>
          </p:cNvSpPr>
          <p:nvPr>
            <p:ph type="sldNum" sz="quarter" idx="12"/>
          </p:nvPr>
        </p:nvSpPr>
        <p:spPr/>
        <p:txBody>
          <a:bodyPr/>
          <a:lstStyle/>
          <a:p>
            <a:fld id="{D57F1E4F-1CFF-5643-939E-217C01CDF565}" type="slidenum">
              <a:rPr lang="en-US" smtClean="0"/>
              <a:pPr/>
              <a:t>3</a:t>
            </a:fld>
            <a:endParaRPr lang="en-US" dirty="0"/>
          </a:p>
        </p:txBody>
      </p:sp>
      <p:graphicFrame>
        <p:nvGraphicFramePr>
          <p:cNvPr id="5" name="Tabelle 4"/>
          <p:cNvGraphicFramePr>
            <a:graphicFrameLocks noGrp="1"/>
          </p:cNvGraphicFramePr>
          <p:nvPr>
            <p:extLst>
              <p:ext uri="{D42A27DB-BD31-4B8C-83A1-F6EECF244321}">
                <p14:modId xmlns:p14="http://schemas.microsoft.com/office/powerpoint/2010/main" val="3183179358"/>
              </p:ext>
            </p:extLst>
          </p:nvPr>
        </p:nvGraphicFramePr>
        <p:xfrm>
          <a:off x="629042" y="1248810"/>
          <a:ext cx="6733458" cy="2648112"/>
        </p:xfrm>
        <a:graphic>
          <a:graphicData uri="http://schemas.openxmlformats.org/drawingml/2006/table">
            <a:tbl>
              <a:tblPr firstRow="1" bandRow="1">
                <a:tableStyleId>{5C22544A-7EE6-4342-B048-85BDC9FD1C3A}</a:tableStyleId>
              </a:tblPr>
              <a:tblGrid>
                <a:gridCol w="5807092"/>
                <a:gridCol w="926366"/>
              </a:tblGrid>
              <a:tr h="268054">
                <a:tc gridSpan="2">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de-DE" b="1" dirty="0" smtClean="0">
                          <a:solidFill>
                            <a:schemeClr val="bg1"/>
                          </a:solidFill>
                          <a:latin typeface="+mj-lt"/>
                        </a:rPr>
                        <a:t>BACHELOR– UND MASTERSTUDIEN</a:t>
                      </a:r>
                    </a:p>
                  </a:txBody>
                  <a:tcPr/>
                </a:tc>
                <a:tc hMerge="1">
                  <a:txBody>
                    <a:bodyPr/>
                    <a:lstStyle/>
                    <a:p>
                      <a:endParaRPr lang="de-AT" dirty="0"/>
                    </a:p>
                  </a:txBody>
                  <a:tcPr/>
                </a:tc>
              </a:tr>
              <a:tr h="227846">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de-DE" sz="1100" dirty="0" smtClean="0">
                          <a:solidFill>
                            <a:srgbClr val="434343"/>
                          </a:solidFill>
                          <a:latin typeface="+mj-lt"/>
                        </a:rPr>
                        <a:t>Instrumentalstudien und Instrumentalpädagogik</a:t>
                      </a:r>
                      <a:endParaRPr lang="de-AT" sz="1100" dirty="0" smtClean="0">
                        <a:solidFill>
                          <a:srgbClr val="434343"/>
                        </a:solidFill>
                        <a:latin typeface="+mj-lt"/>
                      </a:endParaRPr>
                    </a:p>
                  </a:txBody>
                  <a:tcPr>
                    <a:solidFill>
                      <a:srgbClr val="F5F5F5"/>
                    </a:solidFill>
                  </a:tcPr>
                </a:tc>
                <a:tc>
                  <a:txBody>
                    <a:bodyPr/>
                    <a:lstStyle/>
                    <a:p>
                      <a:pPr algn="l"/>
                      <a:r>
                        <a:rPr lang="de-DE" sz="1100" dirty="0" smtClean="0">
                          <a:solidFill>
                            <a:srgbClr val="434343"/>
                          </a:solidFill>
                          <a:latin typeface="+mj-lt"/>
                        </a:rPr>
                        <a:t>BA</a:t>
                      </a:r>
                      <a:r>
                        <a:rPr lang="de-DE" sz="1100" baseline="0" dirty="0" smtClean="0">
                          <a:solidFill>
                            <a:srgbClr val="434343"/>
                          </a:solidFill>
                          <a:latin typeface="+mj-lt"/>
                        </a:rPr>
                        <a:t> / </a:t>
                      </a:r>
                      <a:r>
                        <a:rPr lang="de-DE" sz="1100" dirty="0" smtClean="0">
                          <a:solidFill>
                            <a:srgbClr val="434343"/>
                          </a:solidFill>
                          <a:latin typeface="+mj-lt"/>
                        </a:rPr>
                        <a:t>MA</a:t>
                      </a:r>
                      <a:endParaRPr lang="de-AT" sz="1100" dirty="0">
                        <a:solidFill>
                          <a:srgbClr val="434343"/>
                        </a:solidFill>
                        <a:latin typeface="+mj-lt"/>
                      </a:endParaRPr>
                    </a:p>
                  </a:txBody>
                  <a:tcPr anchor="ctr">
                    <a:solidFill>
                      <a:srgbClr val="F5F5F5"/>
                    </a:solidFill>
                  </a:tcPr>
                </a:tc>
              </a:tr>
              <a:tr h="227846">
                <a:tc>
                  <a:txBody>
                    <a:bodyPr/>
                    <a:lstStyle/>
                    <a:p>
                      <a:pPr lvl="0"/>
                      <a:r>
                        <a:rPr lang="de-DE" sz="1100" dirty="0" smtClean="0">
                          <a:solidFill>
                            <a:srgbClr val="434343"/>
                          </a:solidFill>
                          <a:latin typeface="+mj-lt"/>
                        </a:rPr>
                        <a:t>Gesang und Musiktheater, Gesangspädagogik</a:t>
                      </a:r>
                      <a:endParaRPr lang="de-AT" sz="1100" dirty="0" smtClean="0">
                        <a:solidFill>
                          <a:srgbClr val="434343"/>
                        </a:solidFill>
                        <a:latin typeface="+mj-lt"/>
                      </a:endParaRPr>
                    </a:p>
                  </a:txBody>
                  <a:tcPr>
                    <a:solidFill>
                      <a:srgbClr val="F5F5F5"/>
                    </a:solidFill>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de-DE" sz="1100" dirty="0" smtClean="0">
                          <a:solidFill>
                            <a:srgbClr val="434343"/>
                          </a:solidFill>
                          <a:latin typeface="+mj-lt"/>
                        </a:rPr>
                        <a:t>BA</a:t>
                      </a:r>
                      <a:r>
                        <a:rPr lang="de-DE" sz="1100" baseline="0" dirty="0" smtClean="0">
                          <a:solidFill>
                            <a:srgbClr val="434343"/>
                          </a:solidFill>
                          <a:latin typeface="+mj-lt"/>
                        </a:rPr>
                        <a:t> / </a:t>
                      </a:r>
                      <a:r>
                        <a:rPr lang="de-DE" sz="1100" dirty="0" smtClean="0">
                          <a:solidFill>
                            <a:srgbClr val="434343"/>
                          </a:solidFill>
                          <a:latin typeface="+mj-lt"/>
                        </a:rPr>
                        <a:t>MA</a:t>
                      </a:r>
                      <a:endParaRPr lang="de-AT" sz="1100" dirty="0" smtClean="0">
                        <a:solidFill>
                          <a:srgbClr val="434343"/>
                        </a:solidFill>
                        <a:latin typeface="+mj-lt"/>
                      </a:endParaRPr>
                    </a:p>
                  </a:txBody>
                  <a:tcPr anchor="ctr">
                    <a:solidFill>
                      <a:srgbClr val="F5F5F5"/>
                    </a:solidFill>
                  </a:tcPr>
                </a:tc>
              </a:tr>
              <a:tr h="227846">
                <a:tc>
                  <a:txBody>
                    <a:bodyPr/>
                    <a:lstStyle/>
                    <a:p>
                      <a:r>
                        <a:rPr lang="de-DE" sz="1100" dirty="0" smtClean="0">
                          <a:solidFill>
                            <a:srgbClr val="434343"/>
                          </a:solidFill>
                          <a:latin typeface="+mj-lt"/>
                        </a:rPr>
                        <a:t>Jazz und Improvisierte Musik</a:t>
                      </a:r>
                      <a:endParaRPr lang="de-AT" sz="1100" dirty="0">
                        <a:solidFill>
                          <a:srgbClr val="434343"/>
                        </a:solidFill>
                        <a:latin typeface="+mj-lt"/>
                      </a:endParaRPr>
                    </a:p>
                  </a:txBody>
                  <a:tcPr>
                    <a:solidFill>
                      <a:srgbClr val="F5F5F5"/>
                    </a:solidFill>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de-DE" sz="1100" dirty="0" smtClean="0">
                          <a:solidFill>
                            <a:srgbClr val="434343"/>
                          </a:solidFill>
                          <a:latin typeface="+mj-lt"/>
                        </a:rPr>
                        <a:t>BA</a:t>
                      </a:r>
                      <a:r>
                        <a:rPr lang="de-DE" sz="1100" baseline="0" dirty="0" smtClean="0">
                          <a:solidFill>
                            <a:srgbClr val="434343"/>
                          </a:solidFill>
                          <a:latin typeface="+mj-lt"/>
                        </a:rPr>
                        <a:t> / </a:t>
                      </a:r>
                      <a:r>
                        <a:rPr lang="de-DE" sz="1100" dirty="0" smtClean="0">
                          <a:solidFill>
                            <a:srgbClr val="434343"/>
                          </a:solidFill>
                          <a:latin typeface="+mj-lt"/>
                        </a:rPr>
                        <a:t>MA</a:t>
                      </a:r>
                      <a:endParaRPr lang="de-AT" sz="1100" dirty="0" smtClean="0">
                        <a:solidFill>
                          <a:srgbClr val="434343"/>
                        </a:solidFill>
                        <a:latin typeface="+mj-lt"/>
                      </a:endParaRPr>
                    </a:p>
                  </a:txBody>
                  <a:tcPr anchor="ctr">
                    <a:solidFill>
                      <a:srgbClr val="F5F5F5"/>
                    </a:solidFill>
                  </a:tcPr>
                </a:tc>
              </a:tr>
              <a:tr h="270672">
                <a:tc>
                  <a:txBody>
                    <a:bodyPr/>
                    <a:lstStyle/>
                    <a:p>
                      <a:r>
                        <a:rPr lang="de-DE" sz="1100" dirty="0" smtClean="0">
                          <a:solidFill>
                            <a:srgbClr val="434343"/>
                          </a:solidFill>
                          <a:latin typeface="+mj-lt"/>
                        </a:rPr>
                        <a:t>Komposition, Jazzkomposition,</a:t>
                      </a:r>
                      <a:r>
                        <a:rPr lang="de-DE" sz="1100" baseline="0" dirty="0" smtClean="0">
                          <a:solidFill>
                            <a:srgbClr val="434343"/>
                          </a:solidFill>
                          <a:latin typeface="+mj-lt"/>
                        </a:rPr>
                        <a:t> Medienkomposition/Computermusik</a:t>
                      </a:r>
                      <a:endParaRPr lang="de-AT" sz="1100" dirty="0">
                        <a:solidFill>
                          <a:srgbClr val="434343"/>
                        </a:solidFill>
                        <a:latin typeface="+mj-lt"/>
                      </a:endParaRPr>
                    </a:p>
                  </a:txBody>
                  <a:tcPr>
                    <a:solidFill>
                      <a:srgbClr val="F5F5F5"/>
                    </a:solidFill>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de-DE" sz="1100" dirty="0" smtClean="0">
                          <a:solidFill>
                            <a:srgbClr val="434343"/>
                          </a:solidFill>
                          <a:latin typeface="+mj-lt"/>
                        </a:rPr>
                        <a:t>BA</a:t>
                      </a:r>
                      <a:r>
                        <a:rPr lang="de-DE" sz="1100" baseline="0" dirty="0" smtClean="0">
                          <a:solidFill>
                            <a:srgbClr val="434343"/>
                          </a:solidFill>
                          <a:latin typeface="+mj-lt"/>
                        </a:rPr>
                        <a:t> / </a:t>
                      </a:r>
                      <a:r>
                        <a:rPr lang="de-DE" sz="1100" dirty="0" smtClean="0">
                          <a:solidFill>
                            <a:srgbClr val="434343"/>
                          </a:solidFill>
                          <a:latin typeface="+mj-lt"/>
                        </a:rPr>
                        <a:t>MA</a:t>
                      </a:r>
                      <a:endParaRPr lang="de-AT" sz="1100" dirty="0" smtClean="0">
                        <a:solidFill>
                          <a:srgbClr val="434343"/>
                        </a:solidFill>
                        <a:latin typeface="+mj-lt"/>
                      </a:endParaRPr>
                    </a:p>
                  </a:txBody>
                  <a:tcPr anchor="ctr">
                    <a:solidFill>
                      <a:srgbClr val="F5F5F5"/>
                    </a:solidFill>
                  </a:tcPr>
                </a:tc>
              </a:tr>
              <a:tr h="227846">
                <a:tc>
                  <a:txBody>
                    <a:bodyPr/>
                    <a:lstStyle/>
                    <a:p>
                      <a:r>
                        <a:rPr lang="de-DE" sz="1100" dirty="0" smtClean="0">
                          <a:solidFill>
                            <a:srgbClr val="434343"/>
                          </a:solidFill>
                          <a:latin typeface="+mj-lt"/>
                        </a:rPr>
                        <a:t>Dirigieren</a:t>
                      </a:r>
                      <a:endParaRPr lang="de-AT" sz="1100" dirty="0">
                        <a:solidFill>
                          <a:srgbClr val="434343"/>
                        </a:solidFill>
                        <a:latin typeface="+mj-lt"/>
                      </a:endParaRPr>
                    </a:p>
                  </a:txBody>
                  <a:tcPr>
                    <a:solidFill>
                      <a:srgbClr val="F5F5F5"/>
                    </a:solidFill>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de-DE" sz="1100" dirty="0" smtClean="0">
                          <a:solidFill>
                            <a:srgbClr val="434343"/>
                          </a:solidFill>
                          <a:latin typeface="+mj-lt"/>
                        </a:rPr>
                        <a:t>BA</a:t>
                      </a:r>
                      <a:r>
                        <a:rPr lang="de-DE" sz="1100" baseline="0" dirty="0" smtClean="0">
                          <a:solidFill>
                            <a:srgbClr val="434343"/>
                          </a:solidFill>
                          <a:latin typeface="+mj-lt"/>
                        </a:rPr>
                        <a:t> / </a:t>
                      </a:r>
                      <a:r>
                        <a:rPr lang="de-DE" sz="1100" dirty="0" smtClean="0">
                          <a:solidFill>
                            <a:srgbClr val="434343"/>
                          </a:solidFill>
                          <a:latin typeface="+mj-lt"/>
                        </a:rPr>
                        <a:t>MA</a:t>
                      </a:r>
                      <a:endParaRPr lang="de-AT" sz="1100" dirty="0" smtClean="0">
                        <a:solidFill>
                          <a:srgbClr val="434343"/>
                        </a:solidFill>
                        <a:latin typeface="+mj-lt"/>
                      </a:endParaRPr>
                    </a:p>
                  </a:txBody>
                  <a:tcPr anchor="ctr">
                    <a:solidFill>
                      <a:srgbClr val="F5F5F5"/>
                    </a:solidFill>
                  </a:tcPr>
                </a:tc>
              </a:tr>
              <a:tr h="227846">
                <a:tc>
                  <a:txBody>
                    <a:bodyPr/>
                    <a:lstStyle/>
                    <a:p>
                      <a:r>
                        <a:rPr lang="de-DE" sz="1100" dirty="0" smtClean="0">
                          <a:solidFill>
                            <a:srgbClr val="434343"/>
                          </a:solidFill>
                          <a:latin typeface="+mj-lt"/>
                        </a:rPr>
                        <a:t>Schauspiel</a:t>
                      </a:r>
                      <a:endParaRPr lang="de-AT" sz="1100" dirty="0">
                        <a:solidFill>
                          <a:srgbClr val="434343"/>
                        </a:solidFill>
                        <a:latin typeface="+mj-lt"/>
                      </a:endParaRPr>
                    </a:p>
                  </a:txBody>
                  <a:tcPr>
                    <a:solidFill>
                      <a:srgbClr val="F5F5F5"/>
                    </a:solidFill>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de-DE" sz="1100" dirty="0" smtClean="0">
                          <a:solidFill>
                            <a:srgbClr val="434343"/>
                          </a:solidFill>
                          <a:latin typeface="+mj-lt"/>
                        </a:rPr>
                        <a:t>BA</a:t>
                      </a:r>
                      <a:endParaRPr lang="de-AT" sz="1100" dirty="0" smtClean="0">
                        <a:solidFill>
                          <a:srgbClr val="434343"/>
                        </a:solidFill>
                        <a:latin typeface="+mj-lt"/>
                      </a:endParaRPr>
                    </a:p>
                  </a:txBody>
                  <a:tcPr anchor="ctr">
                    <a:solidFill>
                      <a:srgbClr val="F5F5F5"/>
                    </a:solidFill>
                  </a:tcPr>
                </a:tc>
              </a:tr>
              <a:tr h="227846">
                <a:tc>
                  <a:txBody>
                    <a:bodyPr/>
                    <a:lstStyle/>
                    <a:p>
                      <a:r>
                        <a:rPr lang="de-DE" sz="1100" dirty="0" smtClean="0">
                          <a:solidFill>
                            <a:srgbClr val="434343"/>
                          </a:solidFill>
                          <a:latin typeface="+mj-lt"/>
                        </a:rPr>
                        <a:t>Zeitgenössischer</a:t>
                      </a:r>
                      <a:r>
                        <a:rPr lang="de-DE" sz="1100" baseline="0" dirty="0" smtClean="0">
                          <a:solidFill>
                            <a:srgbClr val="434343"/>
                          </a:solidFill>
                          <a:latin typeface="+mj-lt"/>
                        </a:rPr>
                        <a:t> Bühnentanz und Tanzpädagogik</a:t>
                      </a:r>
                      <a:endParaRPr lang="de-AT" sz="1100" dirty="0">
                        <a:solidFill>
                          <a:srgbClr val="434343"/>
                        </a:solidFill>
                        <a:latin typeface="+mj-lt"/>
                      </a:endParaRPr>
                    </a:p>
                  </a:txBody>
                  <a:tcPr>
                    <a:solidFill>
                      <a:srgbClr val="F5F5F5"/>
                    </a:solidFill>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de-DE" sz="1100" dirty="0" smtClean="0">
                          <a:solidFill>
                            <a:srgbClr val="434343"/>
                          </a:solidFill>
                          <a:latin typeface="+mj-lt"/>
                        </a:rPr>
                        <a:t>BA</a:t>
                      </a:r>
                      <a:r>
                        <a:rPr lang="de-DE" sz="1100" baseline="0" dirty="0" smtClean="0">
                          <a:solidFill>
                            <a:srgbClr val="434343"/>
                          </a:solidFill>
                          <a:latin typeface="+mj-lt"/>
                        </a:rPr>
                        <a:t> / </a:t>
                      </a:r>
                      <a:r>
                        <a:rPr lang="de-DE" sz="1100" dirty="0" smtClean="0">
                          <a:solidFill>
                            <a:srgbClr val="434343"/>
                          </a:solidFill>
                          <a:latin typeface="+mj-lt"/>
                        </a:rPr>
                        <a:t>MA</a:t>
                      </a:r>
                      <a:endParaRPr lang="de-AT" sz="1100" dirty="0" smtClean="0">
                        <a:solidFill>
                          <a:srgbClr val="434343"/>
                        </a:solidFill>
                        <a:latin typeface="+mj-lt"/>
                      </a:endParaRPr>
                    </a:p>
                  </a:txBody>
                  <a:tcPr anchor="ctr">
                    <a:solidFill>
                      <a:srgbClr val="F5F5F5"/>
                    </a:solidFill>
                  </a:tcPr>
                </a:tc>
              </a:tr>
              <a:tr h="227846">
                <a:tc>
                  <a:txBody>
                    <a:bodyPr/>
                    <a:lstStyle/>
                    <a:p>
                      <a:r>
                        <a:rPr lang="de-AT" sz="1100" dirty="0" smtClean="0">
                          <a:solidFill>
                            <a:srgbClr val="434343"/>
                          </a:solidFill>
                          <a:latin typeface="+mj-lt"/>
                        </a:rPr>
                        <a:t>Alte Musik</a:t>
                      </a:r>
                      <a:endParaRPr lang="de-AT" sz="1100" dirty="0">
                        <a:solidFill>
                          <a:srgbClr val="434343"/>
                        </a:solidFill>
                        <a:latin typeface="+mj-lt"/>
                      </a:endParaRPr>
                    </a:p>
                  </a:txBody>
                  <a:tcPr>
                    <a:solidFill>
                      <a:srgbClr val="F5F5F5"/>
                    </a:solidFill>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de-AT" sz="1100" dirty="0" smtClean="0">
                          <a:solidFill>
                            <a:srgbClr val="434343"/>
                          </a:solidFill>
                          <a:latin typeface="+mj-lt"/>
                        </a:rPr>
                        <a:t>BA / MA</a:t>
                      </a:r>
                    </a:p>
                  </a:txBody>
                  <a:tcPr anchor="ctr">
                    <a:solidFill>
                      <a:srgbClr val="F5F5F5"/>
                    </a:solidFill>
                  </a:tcPr>
                </a:tc>
              </a:tr>
              <a:tr h="227846">
                <a:tc>
                  <a:txBody>
                    <a:bodyPr/>
                    <a:lstStyle/>
                    <a:p>
                      <a:r>
                        <a:rPr lang="de-DE" sz="1100" kern="1200" dirty="0" smtClean="0">
                          <a:solidFill>
                            <a:srgbClr val="434343"/>
                          </a:solidFill>
                          <a:latin typeface="+mj-lt"/>
                          <a:ea typeface="+mn-ea"/>
                          <a:cs typeface="+mn-cs"/>
                        </a:rPr>
                        <a:t>Orchesterakademie</a:t>
                      </a:r>
                      <a:endParaRPr lang="de-AT" sz="1100" kern="1200" dirty="0">
                        <a:solidFill>
                          <a:srgbClr val="434343"/>
                        </a:solidFill>
                        <a:latin typeface="+mj-lt"/>
                        <a:ea typeface="+mn-ea"/>
                        <a:cs typeface="+mn-cs"/>
                      </a:endParaRPr>
                    </a:p>
                  </a:txBody>
                  <a:tcPr>
                    <a:solidFill>
                      <a:srgbClr val="F5F5F5"/>
                    </a:solidFill>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de-DE" sz="1100" kern="1200" dirty="0" smtClean="0">
                          <a:solidFill>
                            <a:srgbClr val="434343"/>
                          </a:solidFill>
                          <a:latin typeface="+mj-lt"/>
                          <a:ea typeface="+mn-ea"/>
                          <a:cs typeface="+mn-cs"/>
                        </a:rPr>
                        <a:t>MA</a:t>
                      </a:r>
                      <a:endParaRPr lang="de-AT" sz="1100" kern="1200" dirty="0" smtClean="0">
                        <a:solidFill>
                          <a:srgbClr val="434343"/>
                        </a:solidFill>
                        <a:latin typeface="+mj-lt"/>
                        <a:ea typeface="+mn-ea"/>
                        <a:cs typeface="+mn-cs"/>
                      </a:endParaRPr>
                    </a:p>
                  </a:txBody>
                  <a:tcPr anchor="ctr">
                    <a:solidFill>
                      <a:srgbClr val="F5F5F5"/>
                    </a:solidFill>
                  </a:tcPr>
                </a:tc>
              </a:tr>
            </a:tbl>
          </a:graphicData>
        </a:graphic>
      </p:graphicFrame>
      <p:graphicFrame>
        <p:nvGraphicFramePr>
          <p:cNvPr id="9" name="Tabelle 8"/>
          <p:cNvGraphicFramePr>
            <a:graphicFrameLocks noGrp="1"/>
          </p:cNvGraphicFramePr>
          <p:nvPr>
            <p:extLst>
              <p:ext uri="{D42A27DB-BD31-4B8C-83A1-F6EECF244321}">
                <p14:modId xmlns:p14="http://schemas.microsoft.com/office/powerpoint/2010/main" val="46294959"/>
              </p:ext>
            </p:extLst>
          </p:nvPr>
        </p:nvGraphicFramePr>
        <p:xfrm>
          <a:off x="635989" y="4071101"/>
          <a:ext cx="6767305" cy="579120"/>
        </p:xfrm>
        <a:graphic>
          <a:graphicData uri="http://schemas.openxmlformats.org/drawingml/2006/table">
            <a:tbl>
              <a:tblPr firstRow="1" bandRow="1">
                <a:tableStyleId>{5C22544A-7EE6-4342-B048-85BDC9FD1C3A}</a:tableStyleId>
              </a:tblPr>
              <a:tblGrid>
                <a:gridCol w="5836282"/>
                <a:gridCol w="931023"/>
              </a:tblGrid>
              <a:tr h="268774">
                <a:tc gridSpan="2">
                  <a:txBody>
                    <a:bodyPr/>
                    <a:lstStyle/>
                    <a:p>
                      <a:pPr marL="0" indent="0">
                        <a:buNone/>
                      </a:pPr>
                      <a:r>
                        <a:rPr lang="de-DE" sz="1400" b="1" dirty="0" smtClean="0">
                          <a:solidFill>
                            <a:schemeClr val="bg1"/>
                          </a:solidFill>
                          <a:latin typeface="+mj-lt"/>
                        </a:rPr>
                        <a:t>UNIVERSITÄTSLEHRGANG</a:t>
                      </a:r>
                      <a:endParaRPr lang="de-AT" sz="1400" dirty="0" smtClean="0">
                        <a:solidFill>
                          <a:schemeClr val="bg1"/>
                        </a:solidFill>
                        <a:latin typeface="+mj-lt"/>
                      </a:endParaRPr>
                    </a:p>
                  </a:txBody>
                  <a:tcPr/>
                </a:tc>
                <a:tc hMerge="1">
                  <a:txBody>
                    <a:bodyPr/>
                    <a:lstStyle/>
                    <a:p>
                      <a:endParaRPr lang="de-AT" dirty="0"/>
                    </a:p>
                  </a:txBody>
                  <a:tcPr/>
                </a:tc>
              </a:tr>
              <a:tr h="268774">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de-AT" sz="1200" dirty="0" smtClean="0">
                          <a:solidFill>
                            <a:srgbClr val="434343"/>
                          </a:solidFill>
                          <a:latin typeface="+mj-lt"/>
                        </a:rPr>
                        <a:t>Universitätslehrgang Musikvermittlung</a:t>
                      </a:r>
                    </a:p>
                  </a:txBody>
                  <a:tcPr>
                    <a:solidFill>
                      <a:srgbClr val="F5F5F5"/>
                    </a:solidFill>
                  </a:tcPr>
                </a:tc>
                <a:tc>
                  <a:txBody>
                    <a:bodyPr/>
                    <a:lstStyle/>
                    <a:p>
                      <a:r>
                        <a:rPr lang="de-DE" sz="1200" dirty="0" smtClean="0">
                          <a:solidFill>
                            <a:srgbClr val="434343"/>
                          </a:solidFill>
                          <a:latin typeface="+mj-lt"/>
                        </a:rPr>
                        <a:t>MA</a:t>
                      </a:r>
                      <a:endParaRPr lang="de-AT" sz="1200" dirty="0">
                        <a:solidFill>
                          <a:srgbClr val="434343"/>
                        </a:solidFill>
                        <a:latin typeface="+mj-lt"/>
                      </a:endParaRPr>
                    </a:p>
                  </a:txBody>
                  <a:tcPr anchor="ctr">
                    <a:solidFill>
                      <a:srgbClr val="F5F5F5"/>
                    </a:solidFill>
                  </a:tcPr>
                </a:tc>
              </a:tr>
            </a:tbl>
          </a:graphicData>
        </a:graphic>
      </p:graphicFrame>
    </p:spTree>
    <p:extLst>
      <p:ext uri="{BB962C8B-B14F-4D97-AF65-F5344CB8AC3E}">
        <p14:creationId xmlns:p14="http://schemas.microsoft.com/office/powerpoint/2010/main" val="1630319480"/>
      </p:ext>
    </p:extLst>
  </p:cSld>
  <p:clrMapOvr>
    <a:masterClrMapping/>
  </p:clrMapOvr>
  <mc:AlternateContent xmlns:mc="http://schemas.openxmlformats.org/markup-compatibility/2006" xmlns:p14="http://schemas.microsoft.com/office/powerpoint/2010/main">
    <mc:Choice Requires="p14">
      <p:transition spd="slow" p14:dur="1500">
        <p14:prism isContent="1"/>
      </p:transition>
    </mc:Choice>
    <mc:Fallback xmlns="">
      <p:transition spd="slow">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z="2800" dirty="0">
                <a:latin typeface="+mj-lt"/>
              </a:rPr>
              <a:t>Aufnahme- und </a:t>
            </a:r>
            <a:r>
              <a:rPr lang="de-DE" sz="2800" dirty="0" smtClean="0">
                <a:latin typeface="+mj-lt"/>
              </a:rPr>
              <a:t>Zulassungsverfahren auf mehreren Ebenen</a:t>
            </a:r>
            <a:endParaRPr lang="de-AT" dirty="0">
              <a:latin typeface="+mj-lt"/>
            </a:endParaRPr>
          </a:p>
        </p:txBody>
      </p:sp>
      <p:sp>
        <p:nvSpPr>
          <p:cNvPr id="4" name="Foliennummernplatzhalter 3"/>
          <p:cNvSpPr>
            <a:spLocks noGrp="1"/>
          </p:cNvSpPr>
          <p:nvPr>
            <p:ph type="sldNum" sz="quarter" idx="12"/>
          </p:nvPr>
        </p:nvSpPr>
        <p:spPr/>
        <p:txBody>
          <a:bodyPr/>
          <a:lstStyle/>
          <a:p>
            <a:fld id="{D57F1E4F-1CFF-5643-939E-217C01CDF565}" type="slidenum">
              <a:rPr lang="en-US" smtClean="0"/>
              <a:pPr/>
              <a:t>4</a:t>
            </a:fld>
            <a:endParaRPr lang="en-US" dirty="0"/>
          </a:p>
        </p:txBody>
      </p:sp>
      <p:graphicFrame>
        <p:nvGraphicFramePr>
          <p:cNvPr id="5" name="Diagramm 4"/>
          <p:cNvGraphicFramePr/>
          <p:nvPr>
            <p:extLst>
              <p:ext uri="{D42A27DB-BD31-4B8C-83A1-F6EECF244321}">
                <p14:modId xmlns:p14="http://schemas.microsoft.com/office/powerpoint/2010/main" val="4041260618"/>
              </p:ext>
            </p:extLst>
          </p:nvPr>
        </p:nvGraphicFramePr>
        <p:xfrm>
          <a:off x="520700" y="1543050"/>
          <a:ext cx="7283450" cy="353695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 name="Textfeld 6"/>
          <p:cNvSpPr txBox="1"/>
          <p:nvPr/>
        </p:nvSpPr>
        <p:spPr>
          <a:xfrm>
            <a:off x="1720850" y="4415771"/>
            <a:ext cx="1898650" cy="523220"/>
          </a:xfrm>
          <a:prstGeom prst="rect">
            <a:avLst/>
          </a:prstGeom>
          <a:noFill/>
        </p:spPr>
        <p:txBody>
          <a:bodyPr wrap="square" rtlCol="0">
            <a:spAutoFit/>
          </a:bodyPr>
          <a:lstStyle/>
          <a:p>
            <a:pPr marL="342900" indent="-342900">
              <a:buAutoNum type="arabicPeriod"/>
            </a:pPr>
            <a:r>
              <a:rPr lang="de-DE" dirty="0" smtClean="0"/>
              <a:t>Hauptfach </a:t>
            </a:r>
          </a:p>
          <a:p>
            <a:pPr marL="342900" indent="-342900">
              <a:buAutoNum type="arabicPeriod"/>
            </a:pPr>
            <a:r>
              <a:rPr lang="de-DE" dirty="0" smtClean="0"/>
              <a:t>Schwerpunkt</a:t>
            </a:r>
            <a:endParaRPr lang="de-AT" dirty="0"/>
          </a:p>
        </p:txBody>
      </p:sp>
      <p:sp>
        <p:nvSpPr>
          <p:cNvPr id="8" name="Textfeld 7"/>
          <p:cNvSpPr txBox="1"/>
          <p:nvPr/>
        </p:nvSpPr>
        <p:spPr>
          <a:xfrm rot="5400000">
            <a:off x="1784350" y="3583345"/>
            <a:ext cx="457200" cy="1169551"/>
          </a:xfrm>
          <a:prstGeom prst="rect">
            <a:avLst/>
          </a:prstGeom>
          <a:noFill/>
        </p:spPr>
        <p:txBody>
          <a:bodyPr wrap="square" rtlCol="0">
            <a:spAutoFit/>
          </a:bodyPr>
          <a:lstStyle/>
          <a:p>
            <a:r>
              <a:rPr lang="de-DE" sz="7000" dirty="0" smtClean="0"/>
              <a:t>}</a:t>
            </a:r>
            <a:endParaRPr lang="de-AT" sz="7000" dirty="0"/>
          </a:p>
        </p:txBody>
      </p:sp>
      <p:sp>
        <p:nvSpPr>
          <p:cNvPr id="9" name="Rechteck 8"/>
          <p:cNvSpPr/>
          <p:nvPr/>
        </p:nvSpPr>
        <p:spPr>
          <a:xfrm>
            <a:off x="4165600" y="2347149"/>
            <a:ext cx="3663950" cy="2585323"/>
          </a:xfrm>
          <a:prstGeom prst="rect">
            <a:avLst/>
          </a:prstGeom>
          <a:ln>
            <a:solidFill>
              <a:schemeClr val="accent5"/>
            </a:solidFill>
          </a:ln>
        </p:spPr>
        <p:txBody>
          <a:bodyPr wrap="square">
            <a:spAutoFit/>
          </a:bodyPr>
          <a:lstStyle/>
          <a:p>
            <a:r>
              <a:rPr lang="de-AT" sz="1200" b="1" dirty="0"/>
              <a:t>Durchlässigkeit zwischen Kunst und </a:t>
            </a:r>
            <a:r>
              <a:rPr lang="de-AT" sz="1200" b="1" dirty="0" smtClean="0"/>
              <a:t>Pädagogik</a:t>
            </a:r>
          </a:p>
          <a:p>
            <a:r>
              <a:rPr lang="de-AT" sz="1200" dirty="0" smtClean="0"/>
              <a:t>Die ABPU bietet integrative Bachelorstudien, in denen künstlerische und künstlerisch-pädagogische Studien eng miteinander verbunden werden, so dass nicht nur eine große Durchlässigkeit gegeben ist, sondern auch zwei qualifizierte Abschlüsse parallel erworben werden können. Damit reagiert die Universität auf ein sich veränderndes Berufsfeld, das vom Einzelnen zunehmend professionelle Qualifizierung sowohl in künstlerischer wie auch in pädagogischer Hinsicht erfordert.</a:t>
            </a:r>
          </a:p>
          <a:p>
            <a:r>
              <a:rPr lang="de-AT" sz="900" dirty="0" smtClean="0">
                <a:hlinkClick r:id="rId7"/>
              </a:rPr>
              <a:t>https</a:t>
            </a:r>
            <a:r>
              <a:rPr lang="de-AT" sz="900" dirty="0">
                <a:hlinkClick r:id="rId7"/>
              </a:rPr>
              <a:t>://www.bruckneruni.at/de/universitaet/die-bruckneruniversitaet/profil</a:t>
            </a:r>
            <a:r>
              <a:rPr lang="de-AT" sz="900" dirty="0" smtClean="0">
                <a:hlinkClick r:id="rId7"/>
              </a:rPr>
              <a:t>/</a:t>
            </a:r>
            <a:r>
              <a:rPr lang="de-AT" sz="900" dirty="0" smtClean="0"/>
              <a:t> </a:t>
            </a:r>
            <a:endParaRPr lang="de-AT" sz="900" dirty="0"/>
          </a:p>
        </p:txBody>
      </p:sp>
      <p:sp>
        <p:nvSpPr>
          <p:cNvPr id="10" name="Ellipse 9"/>
          <p:cNvSpPr/>
          <p:nvPr/>
        </p:nvSpPr>
        <p:spPr>
          <a:xfrm>
            <a:off x="285750" y="3162300"/>
            <a:ext cx="3714750" cy="1885950"/>
          </a:xfrm>
          <a:prstGeom prst="ellipse">
            <a:avLst/>
          </a:prstGeom>
          <a:no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a:p>
        </p:txBody>
      </p:sp>
    </p:spTree>
    <p:extLst>
      <p:ext uri="{BB962C8B-B14F-4D97-AF65-F5344CB8AC3E}">
        <p14:creationId xmlns:p14="http://schemas.microsoft.com/office/powerpoint/2010/main" val="2713327110"/>
      </p:ext>
    </p:extLst>
  </p:cSld>
  <p:clrMapOvr>
    <a:masterClrMapping/>
  </p:clrMapOvr>
  <mc:AlternateContent xmlns:mc="http://schemas.openxmlformats.org/markup-compatibility/2006" xmlns:p14="http://schemas.microsoft.com/office/powerpoint/2010/main">
    <mc:Choice Requires="p14">
      <p:transition spd="slow" p14:dur="1500">
        <p14:prism isContent="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animBg="1"/>
      <p:bldP spid="10"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latin typeface="+mj-lt"/>
              </a:rPr>
              <a:t>Warum? </a:t>
            </a:r>
            <a:endParaRPr lang="de-AT" dirty="0">
              <a:latin typeface="+mj-lt"/>
            </a:endParaRPr>
          </a:p>
        </p:txBody>
      </p:sp>
      <p:sp>
        <p:nvSpPr>
          <p:cNvPr id="3" name="Inhaltsplatzhalter 2"/>
          <p:cNvSpPr>
            <a:spLocks noGrp="1"/>
          </p:cNvSpPr>
          <p:nvPr>
            <p:ph idx="1"/>
          </p:nvPr>
        </p:nvSpPr>
        <p:spPr/>
        <p:txBody>
          <a:bodyPr/>
          <a:lstStyle/>
          <a:p>
            <a:r>
              <a:rPr lang="de-DE" sz="1600" dirty="0" smtClean="0">
                <a:latin typeface="+mj-lt"/>
              </a:rPr>
              <a:t>Feststellung der </a:t>
            </a:r>
            <a:r>
              <a:rPr lang="de-DE" sz="1600" b="1" dirty="0" smtClean="0">
                <a:latin typeface="+mj-lt"/>
              </a:rPr>
              <a:t>künstlerischen Eignung</a:t>
            </a:r>
          </a:p>
          <a:p>
            <a:r>
              <a:rPr lang="de-DE" sz="1600" b="1" dirty="0" smtClean="0">
                <a:latin typeface="+mj-lt"/>
              </a:rPr>
              <a:t>Begrenztheit der </a:t>
            </a:r>
            <a:r>
              <a:rPr lang="de-DE" sz="1600" dirty="0" smtClean="0">
                <a:latin typeface="+mj-lt"/>
              </a:rPr>
              <a:t>(personellen) </a:t>
            </a:r>
            <a:r>
              <a:rPr lang="de-DE" sz="1600" b="1" dirty="0" smtClean="0">
                <a:latin typeface="+mj-lt"/>
              </a:rPr>
              <a:t>Ressourcen </a:t>
            </a:r>
          </a:p>
          <a:p>
            <a:pPr lvl="1"/>
            <a:r>
              <a:rPr lang="de-DE" b="1" dirty="0">
                <a:latin typeface="+mj-lt"/>
              </a:rPr>
              <a:t>2 Std. künstlerischer Einzelunterricht / Woche </a:t>
            </a:r>
          </a:p>
          <a:p>
            <a:pPr lvl="1"/>
            <a:r>
              <a:rPr lang="de-DE" dirty="0" smtClean="0">
                <a:latin typeface="+mj-lt"/>
              </a:rPr>
              <a:t>Hauptfachlehrende </a:t>
            </a:r>
          </a:p>
          <a:p>
            <a:pPr lvl="1"/>
            <a:r>
              <a:rPr lang="de-DE" dirty="0" smtClean="0">
                <a:latin typeface="+mj-lt"/>
              </a:rPr>
              <a:t>„Klassenstruktur“</a:t>
            </a:r>
            <a:endParaRPr lang="de-DE" dirty="0">
              <a:latin typeface="+mj-lt"/>
            </a:endParaRPr>
          </a:p>
        </p:txBody>
      </p:sp>
      <p:sp>
        <p:nvSpPr>
          <p:cNvPr id="4" name="Foliennummernplatzhalter 3"/>
          <p:cNvSpPr>
            <a:spLocks noGrp="1"/>
          </p:cNvSpPr>
          <p:nvPr>
            <p:ph type="sldNum" sz="quarter" idx="12"/>
          </p:nvPr>
        </p:nvSpPr>
        <p:spPr/>
        <p:txBody>
          <a:bodyPr/>
          <a:lstStyle/>
          <a:p>
            <a:fld id="{D57F1E4F-1CFF-5643-939E-217C01CDF565}" type="slidenum">
              <a:rPr lang="en-US" smtClean="0"/>
              <a:pPr/>
              <a:t>5</a:t>
            </a:fld>
            <a:endParaRPr lang="en-US" dirty="0"/>
          </a:p>
        </p:txBody>
      </p:sp>
      <p:pic>
        <p:nvPicPr>
          <p:cNvPr id="5" name="Grafik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845296" y="3192828"/>
            <a:ext cx="2038989" cy="1570834"/>
          </a:xfrm>
          <a:prstGeom prst="rect">
            <a:avLst/>
          </a:prstGeom>
        </p:spPr>
      </p:pic>
      <p:pic>
        <p:nvPicPr>
          <p:cNvPr id="6" name="Grafik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67440" y="3181089"/>
            <a:ext cx="2054226" cy="1582573"/>
          </a:xfrm>
          <a:prstGeom prst="rect">
            <a:avLst/>
          </a:prstGeom>
        </p:spPr>
      </p:pic>
      <p:pic>
        <p:nvPicPr>
          <p:cNvPr id="7" name="Grafik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711060" y="3181088"/>
            <a:ext cx="2054226" cy="1582573"/>
          </a:xfrm>
          <a:prstGeom prst="rect">
            <a:avLst/>
          </a:prstGeom>
        </p:spPr>
      </p:pic>
    </p:spTree>
    <p:extLst>
      <p:ext uri="{BB962C8B-B14F-4D97-AF65-F5344CB8AC3E}">
        <p14:creationId xmlns:p14="http://schemas.microsoft.com/office/powerpoint/2010/main" val="1317799442"/>
      </p:ext>
    </p:extLst>
  </p:cSld>
  <p:clrMapOvr>
    <a:masterClrMapping/>
  </p:clrMapOvr>
  <mc:AlternateContent xmlns:mc="http://schemas.openxmlformats.org/markup-compatibility/2006" xmlns:p14="http://schemas.microsoft.com/office/powerpoint/2010/main">
    <mc:Choice Requires="p14">
      <p:transition spd="slow" p14:dur="1500">
        <p14:prism isContent="1"/>
      </p:transition>
    </mc:Choice>
    <mc:Fallback xmlns="">
      <p:transition spd="slow">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latin typeface="+mj-lt"/>
              </a:rPr>
              <a:t>Rechtsgrundlagen - Privatuniversitäten</a:t>
            </a:r>
            <a:endParaRPr lang="de-AT" dirty="0">
              <a:latin typeface="+mj-lt"/>
            </a:endParaRPr>
          </a:p>
        </p:txBody>
      </p:sp>
      <p:sp>
        <p:nvSpPr>
          <p:cNvPr id="4" name="Foliennummernplatzhalter 3"/>
          <p:cNvSpPr>
            <a:spLocks noGrp="1"/>
          </p:cNvSpPr>
          <p:nvPr>
            <p:ph type="sldNum" sz="quarter" idx="12"/>
          </p:nvPr>
        </p:nvSpPr>
        <p:spPr/>
        <p:txBody>
          <a:bodyPr/>
          <a:lstStyle/>
          <a:p>
            <a:fld id="{D57F1E4F-1CFF-5643-939E-217C01CDF565}" type="slidenum">
              <a:rPr lang="en-US" smtClean="0"/>
              <a:pPr/>
              <a:t>6</a:t>
            </a:fld>
            <a:endParaRPr lang="en-US" dirty="0"/>
          </a:p>
        </p:txBody>
      </p:sp>
      <p:sp>
        <p:nvSpPr>
          <p:cNvPr id="6" name="Inhaltsplatzhalter 5"/>
          <p:cNvSpPr>
            <a:spLocks noGrp="1"/>
          </p:cNvSpPr>
          <p:nvPr>
            <p:ph idx="1"/>
          </p:nvPr>
        </p:nvSpPr>
        <p:spPr>
          <a:xfrm>
            <a:off x="512855" y="1152395"/>
            <a:ext cx="7065392" cy="3782860"/>
          </a:xfrm>
        </p:spPr>
        <p:txBody>
          <a:bodyPr>
            <a:normAutofit/>
          </a:bodyPr>
          <a:lstStyle/>
          <a:p>
            <a:pPr marL="0" indent="0">
              <a:buNone/>
            </a:pPr>
            <a:r>
              <a:rPr lang="de-AT" b="1" dirty="0" smtClean="0">
                <a:latin typeface="+mj-lt"/>
              </a:rPr>
              <a:t>§ 14 PU-</a:t>
            </a:r>
            <a:r>
              <a:rPr lang="de-AT" b="1" dirty="0" err="1" smtClean="0">
                <a:latin typeface="+mj-lt"/>
              </a:rPr>
              <a:t>AkkVO</a:t>
            </a:r>
            <a:r>
              <a:rPr lang="de-AT" b="1" dirty="0" smtClean="0">
                <a:latin typeface="+mj-lt"/>
              </a:rPr>
              <a:t> </a:t>
            </a:r>
          </a:p>
          <a:p>
            <a:pPr marL="0" indent="0">
              <a:buNone/>
            </a:pPr>
            <a:r>
              <a:rPr lang="de-AT" dirty="0">
                <a:latin typeface="+mj-lt"/>
              </a:rPr>
              <a:t>Für die Beurteilung der Prüfbereiche für die </a:t>
            </a:r>
            <a:r>
              <a:rPr lang="de-AT" u="sng" dirty="0">
                <a:latin typeface="+mj-lt"/>
              </a:rPr>
              <a:t>institutionelle Akkreditierung </a:t>
            </a:r>
            <a:r>
              <a:rPr lang="de-AT" dirty="0">
                <a:latin typeface="+mj-lt"/>
              </a:rPr>
              <a:t>gelten insbesondere die folgenden Kriterien: </a:t>
            </a:r>
            <a:r>
              <a:rPr lang="de-AT" dirty="0" smtClean="0">
                <a:latin typeface="+mj-lt"/>
              </a:rPr>
              <a:t> […]</a:t>
            </a:r>
          </a:p>
          <a:p>
            <a:pPr>
              <a:buFont typeface="+mj-lt"/>
              <a:buAutoNum type="arabicPeriod" startAt="5"/>
            </a:pPr>
            <a:r>
              <a:rPr lang="de-AT" dirty="0" smtClean="0">
                <a:latin typeface="+mj-lt"/>
              </a:rPr>
              <a:t>Organisation </a:t>
            </a:r>
            <a:r>
              <a:rPr lang="de-AT" dirty="0">
                <a:latin typeface="+mj-lt"/>
              </a:rPr>
              <a:t>der Privatuniversität und ihrer Leistungen </a:t>
            </a:r>
            <a:r>
              <a:rPr lang="de-AT" dirty="0" smtClean="0">
                <a:latin typeface="+mj-lt"/>
              </a:rPr>
              <a:t> […]</a:t>
            </a:r>
          </a:p>
          <a:p>
            <a:pPr>
              <a:buFont typeface="+mj-lt"/>
              <a:buAutoNum type="alphaLcParenR" startAt="3"/>
            </a:pPr>
            <a:r>
              <a:rPr lang="de-AT" dirty="0" smtClean="0">
                <a:latin typeface="+mj-lt"/>
              </a:rPr>
              <a:t>Die </a:t>
            </a:r>
            <a:r>
              <a:rPr lang="de-AT" dirty="0">
                <a:latin typeface="+mj-lt"/>
              </a:rPr>
              <a:t>Organisationsstruktur und Zuständigkeiten der Privatuniversität sind in einer </a:t>
            </a:r>
            <a:r>
              <a:rPr lang="de-AT" u="sng" dirty="0">
                <a:latin typeface="+mj-lt"/>
              </a:rPr>
              <a:t>Satzung</a:t>
            </a:r>
            <a:r>
              <a:rPr lang="de-AT" dirty="0">
                <a:latin typeface="+mj-lt"/>
              </a:rPr>
              <a:t> niedergelegt, die öffentlich leicht zugänglich ist und jedenfalls folgende Angelegenheiten regelt: </a:t>
            </a:r>
          </a:p>
          <a:p>
            <a:pPr lvl="1">
              <a:buFont typeface="Courier New" panose="02070309020205020404" pitchFamily="49" charset="0"/>
              <a:buChar char="o"/>
            </a:pPr>
            <a:r>
              <a:rPr lang="de-AT" dirty="0" smtClean="0">
                <a:latin typeface="+mj-lt"/>
              </a:rPr>
              <a:t>Bestimmungen </a:t>
            </a:r>
            <a:r>
              <a:rPr lang="de-AT" dirty="0">
                <a:latin typeface="+mj-lt"/>
              </a:rPr>
              <a:t>über die Studien, insbesondere </a:t>
            </a:r>
            <a:r>
              <a:rPr lang="de-AT" u="sng" dirty="0">
                <a:latin typeface="+mj-lt"/>
              </a:rPr>
              <a:t>Aufnahme- und Prüfungsordnung </a:t>
            </a:r>
            <a:r>
              <a:rPr lang="de-AT" dirty="0">
                <a:latin typeface="+mj-lt"/>
              </a:rPr>
              <a:t>sowie Leitung </a:t>
            </a:r>
            <a:r>
              <a:rPr lang="de-AT" dirty="0" smtClean="0">
                <a:latin typeface="+mj-lt"/>
              </a:rPr>
              <a:t>der Studien</a:t>
            </a:r>
          </a:p>
          <a:p>
            <a:pPr marL="0" indent="0">
              <a:buNone/>
            </a:pPr>
            <a:r>
              <a:rPr lang="de-AT" b="1" dirty="0">
                <a:latin typeface="+mj-lt"/>
              </a:rPr>
              <a:t>§ </a:t>
            </a:r>
            <a:r>
              <a:rPr lang="de-AT" b="1" dirty="0" smtClean="0">
                <a:latin typeface="+mj-lt"/>
              </a:rPr>
              <a:t>17 </a:t>
            </a:r>
            <a:r>
              <a:rPr lang="de-AT" b="1" dirty="0">
                <a:latin typeface="+mj-lt"/>
              </a:rPr>
              <a:t>PU-</a:t>
            </a:r>
            <a:r>
              <a:rPr lang="de-AT" b="1" dirty="0" err="1">
                <a:latin typeface="+mj-lt"/>
              </a:rPr>
              <a:t>AkkVO</a:t>
            </a:r>
            <a:r>
              <a:rPr lang="de-AT" b="1" dirty="0">
                <a:latin typeface="+mj-lt"/>
              </a:rPr>
              <a:t> </a:t>
            </a:r>
          </a:p>
          <a:p>
            <a:pPr marL="0" indent="0">
              <a:buNone/>
            </a:pPr>
            <a:r>
              <a:rPr lang="de-AT" dirty="0">
                <a:latin typeface="+mj-lt"/>
              </a:rPr>
              <a:t>Für die Beurteilung der Prüfbereiche für die </a:t>
            </a:r>
            <a:r>
              <a:rPr lang="de-AT" u="sng" dirty="0" smtClean="0">
                <a:latin typeface="+mj-lt"/>
              </a:rPr>
              <a:t>Programmakkreditierung</a:t>
            </a:r>
            <a:r>
              <a:rPr lang="de-AT" dirty="0" smtClean="0">
                <a:latin typeface="+mj-lt"/>
              </a:rPr>
              <a:t> </a:t>
            </a:r>
            <a:r>
              <a:rPr lang="de-AT" dirty="0">
                <a:latin typeface="+mj-lt"/>
              </a:rPr>
              <a:t>gelten insbesondere die folgenden Kriterien:  […]</a:t>
            </a:r>
          </a:p>
          <a:p>
            <a:pPr>
              <a:buFont typeface="+mj-lt"/>
              <a:buAutoNum type="arabicPeriod"/>
            </a:pPr>
            <a:r>
              <a:rPr lang="de-AT" dirty="0">
                <a:latin typeface="+mj-lt"/>
              </a:rPr>
              <a:t>Studiengang und </a:t>
            </a:r>
            <a:r>
              <a:rPr lang="de-AT" dirty="0" err="1" smtClean="0">
                <a:latin typeface="+mj-lt"/>
              </a:rPr>
              <a:t>Studiengangsmanagement</a:t>
            </a:r>
            <a:r>
              <a:rPr lang="de-AT" dirty="0" smtClean="0">
                <a:latin typeface="+mj-lt"/>
              </a:rPr>
              <a:t> […]</a:t>
            </a:r>
            <a:endParaRPr lang="de-AT" dirty="0">
              <a:latin typeface="+mj-lt"/>
            </a:endParaRPr>
          </a:p>
          <a:p>
            <a:pPr>
              <a:buFont typeface="+mj-lt"/>
              <a:buAutoNum type="alphaLcParenR" startAt="11"/>
            </a:pPr>
            <a:r>
              <a:rPr lang="de-AT" dirty="0">
                <a:latin typeface="+mj-lt"/>
              </a:rPr>
              <a:t>Die </a:t>
            </a:r>
            <a:r>
              <a:rPr lang="de-AT" u="sng" dirty="0">
                <a:latin typeface="+mj-lt"/>
              </a:rPr>
              <a:t>Zugangsvoraussetzungen und </a:t>
            </a:r>
            <a:r>
              <a:rPr lang="de-AT" dirty="0">
                <a:latin typeface="+mj-lt"/>
              </a:rPr>
              <a:t>das </a:t>
            </a:r>
            <a:r>
              <a:rPr lang="de-AT" u="sng" dirty="0">
                <a:latin typeface="+mj-lt"/>
              </a:rPr>
              <a:t>Aufnahmeverfahren</a:t>
            </a:r>
            <a:r>
              <a:rPr lang="de-AT" dirty="0">
                <a:latin typeface="+mj-lt"/>
              </a:rPr>
              <a:t> sind </a:t>
            </a:r>
            <a:r>
              <a:rPr lang="de-AT" u="sng" dirty="0">
                <a:latin typeface="+mj-lt"/>
              </a:rPr>
              <a:t>klar definiert</a:t>
            </a:r>
            <a:r>
              <a:rPr lang="de-AT" dirty="0">
                <a:latin typeface="+mj-lt"/>
              </a:rPr>
              <a:t>. Die Zugangsvoraussetzungen entsprechen hinsichtlich des Qualifikationsniveaus mindestens den im </a:t>
            </a:r>
            <a:r>
              <a:rPr lang="de-AT" u="sng" dirty="0">
                <a:latin typeface="+mj-lt"/>
              </a:rPr>
              <a:t>Universitätsgesetz 2002</a:t>
            </a:r>
            <a:r>
              <a:rPr lang="de-AT" dirty="0">
                <a:latin typeface="+mj-lt"/>
              </a:rPr>
              <a:t>, BGBl I 2002/120 </a:t>
            </a:r>
            <a:r>
              <a:rPr lang="de-AT" dirty="0" err="1">
                <a:latin typeface="+mj-lt"/>
              </a:rPr>
              <a:t>i.d.g.F</a:t>
            </a:r>
            <a:r>
              <a:rPr lang="de-AT" dirty="0">
                <a:latin typeface="+mj-lt"/>
              </a:rPr>
              <a:t> vorgesehenen Regelungen. </a:t>
            </a:r>
          </a:p>
        </p:txBody>
      </p:sp>
    </p:spTree>
    <p:extLst>
      <p:ext uri="{BB962C8B-B14F-4D97-AF65-F5344CB8AC3E}">
        <p14:creationId xmlns:p14="http://schemas.microsoft.com/office/powerpoint/2010/main" val="600122425"/>
      </p:ext>
    </p:extLst>
  </p:cSld>
  <p:clrMapOvr>
    <a:masterClrMapping/>
  </p:clrMapOvr>
  <mc:AlternateContent xmlns:mc="http://schemas.openxmlformats.org/markup-compatibility/2006" xmlns:p14="http://schemas.microsoft.com/office/powerpoint/2010/main">
    <mc:Choice Requires="p14">
      <p:transition spd="slow" p14:dur="1500">
        <p14:prism isContent="1"/>
      </p:transition>
    </mc:Choice>
    <mc:Fallback xmlns="">
      <p:transition spd="slow">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latin typeface="+mj-lt"/>
              </a:rPr>
              <a:t>Zulassungsvoraussetzungen gem. UG </a:t>
            </a:r>
            <a:endParaRPr lang="de-AT" dirty="0">
              <a:latin typeface="+mj-lt"/>
            </a:endParaRPr>
          </a:p>
        </p:txBody>
      </p:sp>
      <p:sp>
        <p:nvSpPr>
          <p:cNvPr id="4" name="Foliennummernplatzhalter 3"/>
          <p:cNvSpPr>
            <a:spLocks noGrp="1"/>
          </p:cNvSpPr>
          <p:nvPr>
            <p:ph type="sldNum" sz="quarter" idx="12"/>
          </p:nvPr>
        </p:nvSpPr>
        <p:spPr/>
        <p:txBody>
          <a:bodyPr/>
          <a:lstStyle/>
          <a:p>
            <a:fld id="{D57F1E4F-1CFF-5643-939E-217C01CDF565}" type="slidenum">
              <a:rPr lang="en-US" smtClean="0"/>
              <a:pPr/>
              <a:t>7</a:t>
            </a:fld>
            <a:endParaRPr lang="en-US" dirty="0"/>
          </a:p>
        </p:txBody>
      </p:sp>
      <p:sp>
        <p:nvSpPr>
          <p:cNvPr id="6" name="Inhaltsplatzhalter 5"/>
          <p:cNvSpPr>
            <a:spLocks noGrp="1"/>
          </p:cNvSpPr>
          <p:nvPr>
            <p:ph idx="1"/>
          </p:nvPr>
        </p:nvSpPr>
        <p:spPr>
          <a:xfrm>
            <a:off x="512855" y="1152395"/>
            <a:ext cx="7065392" cy="3782860"/>
          </a:xfrm>
        </p:spPr>
        <p:txBody>
          <a:bodyPr>
            <a:normAutofit fontScale="92500" lnSpcReduction="10000"/>
          </a:bodyPr>
          <a:lstStyle/>
          <a:p>
            <a:pPr marL="0" indent="0">
              <a:buNone/>
            </a:pPr>
            <a:r>
              <a:rPr lang="de-AT" b="1" dirty="0" smtClean="0">
                <a:latin typeface="+mj-lt"/>
              </a:rPr>
              <a:t>§ 63 UG: Zulassung zu ordentlichen Studien</a:t>
            </a:r>
          </a:p>
          <a:p>
            <a:pPr marL="228600" indent="-228600">
              <a:buFont typeface="+mj-lt"/>
              <a:buAutoNum type="arabicParenBoth"/>
            </a:pPr>
            <a:r>
              <a:rPr lang="de-AT" dirty="0" smtClean="0">
                <a:latin typeface="+mj-lt"/>
              </a:rPr>
              <a:t>Die </a:t>
            </a:r>
            <a:r>
              <a:rPr lang="de-AT" dirty="0">
                <a:latin typeface="+mj-lt"/>
              </a:rPr>
              <a:t>Zulassung zu einem ordentlichen Studium setzt </a:t>
            </a:r>
            <a:r>
              <a:rPr lang="de-AT" dirty="0" smtClean="0">
                <a:latin typeface="+mj-lt"/>
              </a:rPr>
              <a:t>voraus:</a:t>
            </a:r>
          </a:p>
          <a:p>
            <a:pPr marL="528638" lvl="1" indent="-228600">
              <a:buFont typeface="+mj-lt"/>
              <a:buAutoNum type="arabicPeriod"/>
            </a:pPr>
            <a:r>
              <a:rPr lang="de-AT" dirty="0" smtClean="0">
                <a:latin typeface="+mj-lt"/>
              </a:rPr>
              <a:t>die </a:t>
            </a:r>
            <a:r>
              <a:rPr lang="de-AT" dirty="0">
                <a:latin typeface="+mj-lt"/>
              </a:rPr>
              <a:t>allgemeine </a:t>
            </a:r>
            <a:r>
              <a:rPr lang="de-AT" dirty="0" smtClean="0">
                <a:latin typeface="+mj-lt"/>
              </a:rPr>
              <a:t>Universitätsreife;</a:t>
            </a:r>
          </a:p>
          <a:p>
            <a:pPr marL="528638" lvl="1" indent="-228600">
              <a:buFont typeface="+mj-lt"/>
              <a:buAutoNum type="arabicPeriod"/>
            </a:pPr>
            <a:r>
              <a:rPr lang="de-AT" dirty="0" smtClean="0">
                <a:latin typeface="+mj-lt"/>
              </a:rPr>
              <a:t>die </a:t>
            </a:r>
            <a:r>
              <a:rPr lang="de-AT" dirty="0">
                <a:latin typeface="+mj-lt"/>
              </a:rPr>
              <a:t>besondere Universitätsreife für das gewählte </a:t>
            </a:r>
            <a:r>
              <a:rPr lang="de-AT" dirty="0" smtClean="0">
                <a:latin typeface="+mj-lt"/>
              </a:rPr>
              <a:t>Studium;</a:t>
            </a:r>
          </a:p>
          <a:p>
            <a:pPr marL="528638" lvl="1" indent="-228600">
              <a:buFont typeface="+mj-lt"/>
              <a:buAutoNum type="arabicPeriod"/>
            </a:pPr>
            <a:r>
              <a:rPr lang="de-AT" dirty="0" smtClean="0">
                <a:latin typeface="+mj-lt"/>
              </a:rPr>
              <a:t>die </a:t>
            </a:r>
            <a:r>
              <a:rPr lang="de-AT" dirty="0">
                <a:latin typeface="+mj-lt"/>
              </a:rPr>
              <a:t>Kenntnis der deutschen </a:t>
            </a:r>
            <a:r>
              <a:rPr lang="de-AT" dirty="0" smtClean="0">
                <a:latin typeface="+mj-lt"/>
              </a:rPr>
              <a:t>Sprache;</a:t>
            </a:r>
          </a:p>
          <a:p>
            <a:pPr marL="528638" lvl="1" indent="-228600">
              <a:buFont typeface="+mj-lt"/>
              <a:buAutoNum type="arabicPeriod"/>
            </a:pPr>
            <a:r>
              <a:rPr lang="de-AT" u="sng" dirty="0" smtClean="0">
                <a:latin typeface="+mj-lt"/>
              </a:rPr>
              <a:t>die </a:t>
            </a:r>
            <a:r>
              <a:rPr lang="de-AT" u="sng" dirty="0">
                <a:latin typeface="+mj-lt"/>
              </a:rPr>
              <a:t>künstlerische Eignung für die Studien an den Universitäten gemäß § 6 Abs. 1 Z 16 bis 21 </a:t>
            </a:r>
            <a:r>
              <a:rPr lang="de-AT" u="sng" dirty="0" smtClean="0">
                <a:latin typeface="+mj-lt"/>
              </a:rPr>
              <a:t>[…]</a:t>
            </a:r>
            <a:endParaRPr lang="de-AT" u="sng" dirty="0">
              <a:latin typeface="+mj-lt"/>
            </a:endParaRPr>
          </a:p>
          <a:p>
            <a:pPr marL="528638" lvl="1" indent="-228600">
              <a:buFont typeface="+mj-lt"/>
              <a:buAutoNum type="arabicPeriod" startAt="6"/>
            </a:pPr>
            <a:r>
              <a:rPr lang="de-AT" dirty="0" smtClean="0">
                <a:latin typeface="+mj-lt"/>
              </a:rPr>
              <a:t>für </a:t>
            </a:r>
            <a:r>
              <a:rPr lang="de-AT" dirty="0">
                <a:latin typeface="+mj-lt"/>
              </a:rPr>
              <a:t>die erstmalige Zulassung zu einem Bachelor- oder Diplomstudium, nach Maßgabe des Vorliegens einer Verordnung der Bundesministerin oder des Bundesministers im Einvernehmen mit der Bundesministerin oder dem Bundesminister für Unterricht, Kunst und Kultur, den Nachweis, dass die Studienwerberin oder der Studienwerber vor dem Studium eine Studienberatung in Anspruch genommen hat</a:t>
            </a:r>
            <a:r>
              <a:rPr lang="de-AT" dirty="0" smtClean="0">
                <a:latin typeface="+mj-lt"/>
              </a:rPr>
              <a:t>. </a:t>
            </a:r>
            <a:endParaRPr lang="de-AT" dirty="0" smtClean="0">
              <a:solidFill>
                <a:schemeClr val="accent5"/>
              </a:solidFill>
              <a:latin typeface="+mj-lt"/>
            </a:endParaRPr>
          </a:p>
          <a:p>
            <a:pPr>
              <a:buFont typeface="+mj-lt"/>
              <a:buAutoNum type="arabicPeriod"/>
            </a:pPr>
            <a:endParaRPr lang="de-AT" dirty="0" smtClean="0">
              <a:latin typeface="+mj-lt"/>
            </a:endParaRPr>
          </a:p>
          <a:p>
            <a:pPr marL="0" indent="0">
              <a:buNone/>
            </a:pPr>
            <a:r>
              <a:rPr lang="de-AT" b="1" dirty="0" smtClean="0">
                <a:latin typeface="+mj-lt"/>
              </a:rPr>
              <a:t>§ </a:t>
            </a:r>
            <a:r>
              <a:rPr lang="de-AT" b="1" dirty="0">
                <a:latin typeface="+mj-lt"/>
              </a:rPr>
              <a:t>64 UG:  Allgemeine </a:t>
            </a:r>
            <a:r>
              <a:rPr lang="de-AT" b="1" dirty="0" smtClean="0">
                <a:latin typeface="+mj-lt"/>
              </a:rPr>
              <a:t>Universitätsreife</a:t>
            </a:r>
            <a:endParaRPr lang="de-AT" b="1" dirty="0" smtClean="0">
              <a:latin typeface="+mj-lt"/>
            </a:endParaRPr>
          </a:p>
          <a:p>
            <a:pPr marL="228600" indent="-228600">
              <a:buFont typeface="+mj-lt"/>
              <a:buAutoNum type="arabicParenBoth"/>
            </a:pPr>
            <a:r>
              <a:rPr lang="de-AT" dirty="0" smtClean="0">
                <a:latin typeface="+mj-lt"/>
              </a:rPr>
              <a:t>Die </a:t>
            </a:r>
            <a:r>
              <a:rPr lang="de-AT" dirty="0">
                <a:latin typeface="+mj-lt"/>
              </a:rPr>
              <a:t>allgemeine Universitätsreife ist durch eine der folgenden Urkunden nachzuweisen:</a:t>
            </a:r>
          </a:p>
          <a:p>
            <a:pPr marL="528638" lvl="1" indent="-228600">
              <a:buFont typeface="+mj-lt"/>
              <a:buAutoNum type="arabicPeriod"/>
            </a:pPr>
            <a:r>
              <a:rPr lang="de-AT" dirty="0" smtClean="0">
                <a:latin typeface="+mj-lt"/>
              </a:rPr>
              <a:t>österreichisches </a:t>
            </a:r>
            <a:r>
              <a:rPr lang="de-AT" dirty="0">
                <a:latin typeface="+mj-lt"/>
              </a:rPr>
              <a:t>Reifezeugnis einschließlich eines Zeugnisses über die Berufsreifeprüfung</a:t>
            </a:r>
            <a:r>
              <a:rPr lang="de-AT" dirty="0" smtClean="0">
                <a:latin typeface="+mj-lt"/>
              </a:rPr>
              <a:t>; […]</a:t>
            </a:r>
            <a:endParaRPr lang="de-AT" dirty="0">
              <a:latin typeface="+mj-lt"/>
            </a:endParaRPr>
          </a:p>
          <a:p>
            <a:pPr marL="528638" lvl="1" indent="-228600">
              <a:buFont typeface="+mj-lt"/>
              <a:buAutoNum type="arabicPeriod" startAt="5"/>
            </a:pPr>
            <a:r>
              <a:rPr lang="de-AT" u="sng" dirty="0" smtClean="0">
                <a:latin typeface="+mj-lt"/>
              </a:rPr>
              <a:t>in </a:t>
            </a:r>
            <a:r>
              <a:rPr lang="de-AT" u="sng" dirty="0">
                <a:latin typeface="+mj-lt"/>
              </a:rPr>
              <a:t>den künstlerischen Studien die Bestätigung über die positiv beurteilte Zulassungsprüfung</a:t>
            </a:r>
            <a:r>
              <a:rPr lang="de-AT" dirty="0" smtClean="0">
                <a:latin typeface="+mj-lt"/>
              </a:rPr>
              <a:t>;</a:t>
            </a:r>
            <a:endParaRPr lang="de-AT" dirty="0">
              <a:latin typeface="+mj-lt"/>
            </a:endParaRPr>
          </a:p>
        </p:txBody>
      </p:sp>
      <p:sp>
        <p:nvSpPr>
          <p:cNvPr id="9" name="Textfeld 8"/>
          <p:cNvSpPr txBox="1"/>
          <p:nvPr/>
        </p:nvSpPr>
        <p:spPr>
          <a:xfrm>
            <a:off x="4756150" y="1879600"/>
            <a:ext cx="3136900" cy="276999"/>
          </a:xfrm>
          <a:prstGeom prst="rect">
            <a:avLst/>
          </a:prstGeom>
          <a:noFill/>
        </p:spPr>
        <p:txBody>
          <a:bodyPr wrap="square" rtlCol="0">
            <a:spAutoFit/>
          </a:bodyPr>
          <a:lstStyle/>
          <a:p>
            <a:r>
              <a:rPr lang="de-DE" sz="1200" b="1" dirty="0" smtClean="0">
                <a:solidFill>
                  <a:schemeClr val="accent5"/>
                </a:solidFill>
                <a:sym typeface="Wingdings" panose="05000000000000000000" pitchFamily="2" charset="2"/>
              </a:rPr>
              <a:t> § 65 UG / Voraussetzungen der UBVO </a:t>
            </a:r>
            <a:endParaRPr lang="de-AT" sz="1200" b="1" dirty="0">
              <a:solidFill>
                <a:schemeClr val="accent5"/>
              </a:solidFill>
            </a:endParaRPr>
          </a:p>
        </p:txBody>
      </p:sp>
      <p:sp>
        <p:nvSpPr>
          <p:cNvPr id="10" name="Textfeld 9"/>
          <p:cNvSpPr txBox="1"/>
          <p:nvPr/>
        </p:nvSpPr>
        <p:spPr>
          <a:xfrm>
            <a:off x="711200" y="1857860"/>
            <a:ext cx="250390" cy="307777"/>
          </a:xfrm>
          <a:prstGeom prst="rect">
            <a:avLst/>
          </a:prstGeom>
          <a:noFill/>
        </p:spPr>
        <p:txBody>
          <a:bodyPr wrap="none" rtlCol="0">
            <a:spAutoFit/>
          </a:bodyPr>
          <a:lstStyle/>
          <a:p>
            <a:r>
              <a:rPr lang="de-DE" dirty="0" smtClean="0">
                <a:solidFill>
                  <a:schemeClr val="accent5"/>
                </a:solidFill>
              </a:rPr>
              <a:t>[</a:t>
            </a:r>
            <a:endParaRPr lang="de-AT" dirty="0">
              <a:solidFill>
                <a:schemeClr val="accent5"/>
              </a:solidFill>
            </a:endParaRPr>
          </a:p>
        </p:txBody>
      </p:sp>
      <p:sp>
        <p:nvSpPr>
          <p:cNvPr id="11" name="Textfeld 10"/>
          <p:cNvSpPr txBox="1"/>
          <p:nvPr/>
        </p:nvSpPr>
        <p:spPr>
          <a:xfrm>
            <a:off x="7576420" y="1848822"/>
            <a:ext cx="250390" cy="307777"/>
          </a:xfrm>
          <a:prstGeom prst="rect">
            <a:avLst/>
          </a:prstGeom>
          <a:noFill/>
        </p:spPr>
        <p:txBody>
          <a:bodyPr wrap="none" rtlCol="0">
            <a:spAutoFit/>
          </a:bodyPr>
          <a:lstStyle/>
          <a:p>
            <a:r>
              <a:rPr lang="de-DE" dirty="0" smtClean="0">
                <a:solidFill>
                  <a:schemeClr val="accent5"/>
                </a:solidFill>
              </a:rPr>
              <a:t>]</a:t>
            </a:r>
            <a:endParaRPr lang="de-AT" dirty="0">
              <a:solidFill>
                <a:schemeClr val="accent5"/>
              </a:solidFill>
            </a:endParaRPr>
          </a:p>
        </p:txBody>
      </p:sp>
      <p:sp>
        <p:nvSpPr>
          <p:cNvPr id="12" name="Textfeld 11"/>
          <p:cNvSpPr txBox="1"/>
          <p:nvPr/>
        </p:nvSpPr>
        <p:spPr>
          <a:xfrm>
            <a:off x="720290" y="2613510"/>
            <a:ext cx="250390" cy="307777"/>
          </a:xfrm>
          <a:prstGeom prst="rect">
            <a:avLst/>
          </a:prstGeom>
          <a:noFill/>
        </p:spPr>
        <p:txBody>
          <a:bodyPr wrap="none" rtlCol="0">
            <a:spAutoFit/>
          </a:bodyPr>
          <a:lstStyle/>
          <a:p>
            <a:r>
              <a:rPr lang="de-DE" dirty="0" smtClean="0">
                <a:solidFill>
                  <a:schemeClr val="accent5"/>
                </a:solidFill>
              </a:rPr>
              <a:t>[</a:t>
            </a:r>
            <a:endParaRPr lang="de-AT" dirty="0">
              <a:solidFill>
                <a:schemeClr val="accent5"/>
              </a:solidFill>
            </a:endParaRPr>
          </a:p>
        </p:txBody>
      </p:sp>
      <p:sp>
        <p:nvSpPr>
          <p:cNvPr id="13" name="Textfeld 12"/>
          <p:cNvSpPr txBox="1"/>
          <p:nvPr/>
        </p:nvSpPr>
        <p:spPr>
          <a:xfrm>
            <a:off x="3800238" y="3216760"/>
            <a:ext cx="3485249" cy="307777"/>
          </a:xfrm>
          <a:prstGeom prst="rect">
            <a:avLst/>
          </a:prstGeom>
          <a:noFill/>
        </p:spPr>
        <p:txBody>
          <a:bodyPr wrap="none" rtlCol="0">
            <a:spAutoFit/>
          </a:bodyPr>
          <a:lstStyle/>
          <a:p>
            <a:r>
              <a:rPr lang="de-AT" sz="1200" dirty="0">
                <a:solidFill>
                  <a:schemeClr val="accent5"/>
                </a:solidFill>
                <a:sym typeface="Wingdings" panose="05000000000000000000" pitchFamily="2" charset="2"/>
              </a:rPr>
              <a:t> </a:t>
            </a:r>
            <a:r>
              <a:rPr lang="de-AT" sz="1200" dirty="0">
                <a:solidFill>
                  <a:schemeClr val="accent5"/>
                </a:solidFill>
                <a:sym typeface="Wingdings" panose="05000000000000000000" pitchFamily="2" charset="2"/>
                <a:hlinkClick r:id="rId2"/>
              </a:rPr>
              <a:t>Entwurf einer </a:t>
            </a:r>
            <a:r>
              <a:rPr lang="de-AT" sz="1200" dirty="0">
                <a:solidFill>
                  <a:schemeClr val="accent5"/>
                </a:solidFill>
                <a:sym typeface="Wingdings" panose="05000000000000000000" pitchFamily="2" charset="2"/>
                <a:hlinkClick r:id="rId2"/>
              </a:rPr>
              <a:t>Studienberatungsverordnung </a:t>
            </a:r>
            <a:r>
              <a:rPr lang="de-AT" sz="1200" dirty="0" smtClean="0">
                <a:solidFill>
                  <a:schemeClr val="accent5"/>
                </a:solidFill>
                <a:sym typeface="Wingdings" panose="05000000000000000000" pitchFamily="2" charset="2"/>
              </a:rPr>
              <a:t> </a:t>
            </a:r>
            <a:r>
              <a:rPr lang="de-DE" dirty="0" smtClean="0">
                <a:solidFill>
                  <a:schemeClr val="accent5"/>
                </a:solidFill>
              </a:rPr>
              <a:t>]</a:t>
            </a:r>
            <a:endParaRPr lang="de-AT" dirty="0">
              <a:solidFill>
                <a:schemeClr val="accent5"/>
              </a:solidFill>
            </a:endParaRPr>
          </a:p>
        </p:txBody>
      </p:sp>
    </p:spTree>
    <p:extLst>
      <p:ext uri="{BB962C8B-B14F-4D97-AF65-F5344CB8AC3E}">
        <p14:creationId xmlns:p14="http://schemas.microsoft.com/office/powerpoint/2010/main" val="1748966135"/>
      </p:ext>
    </p:extLst>
  </p:cSld>
  <p:clrMapOvr>
    <a:masterClrMapping/>
  </p:clrMapOvr>
  <mc:AlternateContent xmlns:mc="http://schemas.openxmlformats.org/markup-compatibility/2006" xmlns:p14="http://schemas.microsoft.com/office/powerpoint/2010/main">
    <mc:Choice Requires="p14">
      <p:transition spd="slow" p14:dur="1500">
        <p14:prism isContent="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2"/>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2" grpId="0"/>
      <p:bldP spid="13"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latin typeface="+mj-lt"/>
              </a:rPr>
              <a:t>Rechtsgrundlagen </a:t>
            </a:r>
            <a:r>
              <a:rPr lang="de-DE" dirty="0" smtClean="0">
                <a:latin typeface="+mj-lt"/>
              </a:rPr>
              <a:t>der ABPU</a:t>
            </a:r>
            <a:endParaRPr lang="de-AT" dirty="0">
              <a:latin typeface="+mj-lt"/>
            </a:endParaRPr>
          </a:p>
        </p:txBody>
      </p:sp>
      <p:sp>
        <p:nvSpPr>
          <p:cNvPr id="4" name="Foliennummernplatzhalter 3"/>
          <p:cNvSpPr>
            <a:spLocks noGrp="1"/>
          </p:cNvSpPr>
          <p:nvPr>
            <p:ph type="sldNum" sz="quarter" idx="12"/>
          </p:nvPr>
        </p:nvSpPr>
        <p:spPr/>
        <p:txBody>
          <a:bodyPr/>
          <a:lstStyle/>
          <a:p>
            <a:fld id="{D57F1E4F-1CFF-5643-939E-217C01CDF565}" type="slidenum">
              <a:rPr lang="en-US" smtClean="0"/>
              <a:pPr/>
              <a:t>8</a:t>
            </a:fld>
            <a:endParaRPr lang="en-US" dirty="0"/>
          </a:p>
        </p:txBody>
      </p:sp>
      <p:sp>
        <p:nvSpPr>
          <p:cNvPr id="6" name="Inhaltsplatzhalter 5"/>
          <p:cNvSpPr>
            <a:spLocks noGrp="1"/>
          </p:cNvSpPr>
          <p:nvPr>
            <p:ph idx="1"/>
          </p:nvPr>
        </p:nvSpPr>
        <p:spPr>
          <a:xfrm>
            <a:off x="512855" y="1152395"/>
            <a:ext cx="7065392" cy="3782860"/>
          </a:xfrm>
        </p:spPr>
        <p:txBody>
          <a:bodyPr>
            <a:normAutofit/>
          </a:bodyPr>
          <a:lstStyle/>
          <a:p>
            <a:pPr>
              <a:spcBef>
                <a:spcPts val="400"/>
              </a:spcBef>
            </a:pPr>
            <a:r>
              <a:rPr lang="de-AT" sz="1600" b="1" dirty="0" smtClean="0">
                <a:latin typeface="+mj-lt"/>
              </a:rPr>
              <a:t>Satzung der ABPU</a:t>
            </a:r>
          </a:p>
          <a:p>
            <a:pPr lvl="1">
              <a:spcBef>
                <a:spcPts val="400"/>
              </a:spcBef>
            </a:pPr>
            <a:r>
              <a:rPr lang="de-AT" sz="1400" b="1" dirty="0" smtClean="0">
                <a:latin typeface="+mj-lt"/>
              </a:rPr>
              <a:t>Studien- und Prüfungsordnung </a:t>
            </a:r>
          </a:p>
          <a:p>
            <a:pPr lvl="2">
              <a:spcBef>
                <a:spcPts val="400"/>
              </a:spcBef>
              <a:buFont typeface="Wingdings" panose="05000000000000000000" pitchFamily="2" charset="2"/>
              <a:buChar char="§"/>
            </a:pPr>
            <a:r>
              <a:rPr lang="de-AT" sz="1300" dirty="0">
                <a:latin typeface="+mj-lt"/>
              </a:rPr>
              <a:t>§ </a:t>
            </a:r>
            <a:r>
              <a:rPr lang="de-AT" sz="1300" dirty="0" smtClean="0">
                <a:latin typeface="+mj-lt"/>
              </a:rPr>
              <a:t>7: Verfahren </a:t>
            </a:r>
            <a:r>
              <a:rPr lang="de-AT" sz="1300" dirty="0">
                <a:latin typeface="+mj-lt"/>
              </a:rPr>
              <a:t>der Zulassung zum Studium</a:t>
            </a:r>
          </a:p>
          <a:p>
            <a:pPr lvl="2">
              <a:spcBef>
                <a:spcPts val="400"/>
              </a:spcBef>
              <a:buFont typeface="Wingdings" panose="05000000000000000000" pitchFamily="2" charset="2"/>
              <a:buChar char="§"/>
            </a:pPr>
            <a:r>
              <a:rPr lang="de-AT" sz="1300" dirty="0" smtClean="0">
                <a:latin typeface="+mj-lt"/>
              </a:rPr>
              <a:t>§ 8: </a:t>
            </a:r>
            <a:r>
              <a:rPr lang="de-AT" sz="1300" dirty="0">
                <a:latin typeface="+mj-lt"/>
              </a:rPr>
              <a:t>Zulassungsfristen</a:t>
            </a:r>
            <a:endParaRPr lang="de-AT" sz="1300" b="1" dirty="0" smtClean="0">
              <a:latin typeface="+mj-lt"/>
            </a:endParaRPr>
          </a:p>
          <a:p>
            <a:pPr lvl="1">
              <a:spcBef>
                <a:spcPts val="400"/>
              </a:spcBef>
            </a:pPr>
            <a:r>
              <a:rPr lang="de-AT" sz="1400" b="1" dirty="0" smtClean="0">
                <a:latin typeface="+mj-lt"/>
              </a:rPr>
              <a:t>Aufnahmeprüfungsordnung  </a:t>
            </a:r>
          </a:p>
          <a:p>
            <a:pPr lvl="2">
              <a:spcBef>
                <a:spcPts val="400"/>
              </a:spcBef>
            </a:pPr>
            <a:r>
              <a:rPr lang="de-DE" sz="1300" dirty="0" smtClean="0">
                <a:latin typeface="+mj-lt"/>
              </a:rPr>
              <a:t>allgemeiner organisatorischer Ablauf der Aufnahmeprüfung </a:t>
            </a:r>
            <a:endParaRPr lang="de-AT" sz="1300" dirty="0" smtClean="0">
              <a:latin typeface="+mj-lt"/>
            </a:endParaRPr>
          </a:p>
          <a:p>
            <a:pPr lvl="1">
              <a:spcBef>
                <a:spcPts val="400"/>
              </a:spcBef>
            </a:pPr>
            <a:r>
              <a:rPr lang="de-DE" sz="1400" dirty="0" smtClean="0">
                <a:latin typeface="+mj-lt"/>
              </a:rPr>
              <a:t>einzelne</a:t>
            </a:r>
            <a:r>
              <a:rPr lang="de-DE" sz="1400" b="1" dirty="0" smtClean="0">
                <a:latin typeface="+mj-lt"/>
              </a:rPr>
              <a:t> Curricula</a:t>
            </a:r>
          </a:p>
          <a:p>
            <a:pPr lvl="2">
              <a:spcBef>
                <a:spcPts val="400"/>
              </a:spcBef>
            </a:pPr>
            <a:r>
              <a:rPr lang="de-DE" sz="1300" dirty="0" smtClean="0">
                <a:latin typeface="+mj-lt"/>
              </a:rPr>
              <a:t>Zusammensetzung der Aufnahmeprüfungskommission </a:t>
            </a:r>
          </a:p>
          <a:p>
            <a:pPr lvl="2">
              <a:spcBef>
                <a:spcPts val="400"/>
              </a:spcBef>
            </a:pPr>
            <a:r>
              <a:rPr lang="de-DE" sz="1300" dirty="0" smtClean="0">
                <a:latin typeface="+mj-lt"/>
              </a:rPr>
              <a:t>Aufnahmeprüfungsinhalte </a:t>
            </a:r>
            <a:endParaRPr lang="de-DE" sz="1300" dirty="0" smtClean="0">
              <a:latin typeface="+mj-lt"/>
            </a:endParaRPr>
          </a:p>
          <a:p>
            <a:pPr lvl="2"/>
            <a:endParaRPr lang="de-AT" sz="1300" dirty="0" smtClean="0">
              <a:latin typeface="+mj-lt"/>
            </a:endParaRPr>
          </a:p>
        </p:txBody>
      </p:sp>
      <p:sp>
        <p:nvSpPr>
          <p:cNvPr id="3" name="Textfeld 2"/>
          <p:cNvSpPr txBox="1"/>
          <p:nvPr/>
        </p:nvSpPr>
        <p:spPr>
          <a:xfrm>
            <a:off x="876300" y="3873320"/>
            <a:ext cx="5594350" cy="1200329"/>
          </a:xfrm>
          <a:prstGeom prst="rect">
            <a:avLst/>
          </a:prstGeom>
          <a:noFill/>
          <a:ln>
            <a:solidFill>
              <a:schemeClr val="accent5"/>
            </a:solidFill>
          </a:ln>
        </p:spPr>
        <p:txBody>
          <a:bodyPr wrap="square" rtlCol="0">
            <a:spAutoFit/>
          </a:bodyPr>
          <a:lstStyle/>
          <a:p>
            <a:pPr marL="285750" indent="-285750">
              <a:buClr>
                <a:schemeClr val="accent5"/>
              </a:buClr>
              <a:buFont typeface="Wingdings" pitchFamily="2" charset="2"/>
              <a:buChar char="à"/>
            </a:pPr>
            <a:r>
              <a:rPr lang="de-AT" sz="1200" dirty="0" smtClean="0"/>
              <a:t>§ </a:t>
            </a:r>
            <a:r>
              <a:rPr lang="de-AT" sz="1200" dirty="0"/>
              <a:t>3 </a:t>
            </a:r>
            <a:r>
              <a:rPr lang="de-AT" sz="1200" dirty="0" err="1"/>
              <a:t>Abs</a:t>
            </a:r>
            <a:r>
              <a:rPr lang="de-AT" sz="1200" dirty="0"/>
              <a:t> 5 PUG: </a:t>
            </a:r>
            <a:r>
              <a:rPr lang="de-AT" sz="1200" dirty="0" smtClean="0"/>
              <a:t>„</a:t>
            </a:r>
            <a:r>
              <a:rPr lang="de-AT" sz="1200" i="1" dirty="0"/>
              <a:t>Die Rechtsverhältnisse zwischen Studierenden und der Privatuniversität sind privatrechtlicher Natur</a:t>
            </a:r>
            <a:r>
              <a:rPr lang="de-AT" sz="1200" dirty="0" smtClean="0"/>
              <a:t>.“</a:t>
            </a:r>
          </a:p>
          <a:p>
            <a:pPr marL="285750" indent="-285750">
              <a:buClr>
                <a:schemeClr val="accent5"/>
              </a:buClr>
              <a:buFont typeface="Wingdings" pitchFamily="2" charset="2"/>
              <a:buChar char="à"/>
            </a:pPr>
            <a:r>
              <a:rPr lang="de-AT" sz="1200" dirty="0" smtClean="0"/>
              <a:t>Ausbildungsvertrag = atypischer </a:t>
            </a:r>
            <a:r>
              <a:rPr lang="de-AT" sz="1200" dirty="0"/>
              <a:t>Vertrag (Vertrag sui generis) </a:t>
            </a:r>
          </a:p>
          <a:p>
            <a:pPr marL="285750" indent="-285750">
              <a:buClr>
                <a:schemeClr val="accent5"/>
              </a:buClr>
              <a:buFont typeface="Wingdings" pitchFamily="2" charset="2"/>
              <a:buChar char="à"/>
            </a:pPr>
            <a:r>
              <a:rPr lang="de-AT" sz="1200" dirty="0" smtClean="0"/>
              <a:t>auch Aufnahme </a:t>
            </a:r>
            <a:r>
              <a:rPr lang="de-AT" sz="1200" dirty="0"/>
              <a:t>&amp; Zulassung sind nicht hoheitlich </a:t>
            </a:r>
          </a:p>
          <a:p>
            <a:pPr marL="285750" indent="-285750">
              <a:buClr>
                <a:schemeClr val="accent5"/>
              </a:buClr>
              <a:buFont typeface="Wingdings" pitchFamily="2" charset="2"/>
              <a:buChar char="à"/>
            </a:pPr>
            <a:r>
              <a:rPr lang="de-AT" sz="1200" dirty="0" smtClean="0"/>
              <a:t>vorvertragliches </a:t>
            </a:r>
            <a:r>
              <a:rPr lang="de-AT" sz="1200" dirty="0"/>
              <a:t>Schuldverhältnis </a:t>
            </a:r>
            <a:endParaRPr lang="de-AT" sz="1200" dirty="0" smtClean="0"/>
          </a:p>
          <a:p>
            <a:pPr marL="285750" indent="-285750">
              <a:buClr>
                <a:schemeClr val="accent5"/>
              </a:buClr>
              <a:buFont typeface="Wingdings" pitchFamily="2" charset="2"/>
              <a:buChar char="à"/>
            </a:pPr>
            <a:r>
              <a:rPr lang="de-AT" sz="1200" dirty="0" smtClean="0"/>
              <a:t>Satzung / Curricula = AGB-ähnliche </a:t>
            </a:r>
            <a:r>
              <a:rPr lang="de-AT" sz="1200" dirty="0"/>
              <a:t>Akte des Privatrechts</a:t>
            </a:r>
          </a:p>
        </p:txBody>
      </p:sp>
    </p:spTree>
    <p:extLst>
      <p:ext uri="{BB962C8B-B14F-4D97-AF65-F5344CB8AC3E}">
        <p14:creationId xmlns:p14="http://schemas.microsoft.com/office/powerpoint/2010/main" val="1694554660"/>
      </p:ext>
    </p:extLst>
  </p:cSld>
  <p:clrMapOvr>
    <a:masterClrMapping/>
  </p:clrMapOvr>
  <mc:AlternateContent xmlns:mc="http://schemas.openxmlformats.org/markup-compatibility/2006" xmlns:p14="http://schemas.microsoft.com/office/powerpoint/2010/main">
    <mc:Choice Requires="p14">
      <p:transition spd="slow" p14:dur="1500">
        <p14:prism isContent="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latin typeface="+mj-lt"/>
              </a:rPr>
              <a:t>Zulassungsvoraussetzungen</a:t>
            </a:r>
            <a:endParaRPr lang="de-AT" dirty="0">
              <a:latin typeface="+mj-lt"/>
            </a:endParaRPr>
          </a:p>
        </p:txBody>
      </p:sp>
      <p:sp>
        <p:nvSpPr>
          <p:cNvPr id="4" name="Inhaltsplatzhalter 3"/>
          <p:cNvSpPr>
            <a:spLocks noGrp="1"/>
          </p:cNvSpPr>
          <p:nvPr>
            <p:ph idx="1"/>
          </p:nvPr>
        </p:nvSpPr>
        <p:spPr>
          <a:xfrm>
            <a:off x="512855" y="1454615"/>
            <a:ext cx="6885000" cy="3479335"/>
          </a:xfrm>
        </p:spPr>
        <p:txBody>
          <a:bodyPr>
            <a:normAutofit lnSpcReduction="10000"/>
          </a:bodyPr>
          <a:lstStyle/>
          <a:p>
            <a:r>
              <a:rPr lang="de-AT" b="1" dirty="0" smtClean="0">
                <a:latin typeface="+mj-lt"/>
              </a:rPr>
              <a:t>künstlerische Eignung </a:t>
            </a:r>
          </a:p>
          <a:p>
            <a:pPr lvl="1">
              <a:buFont typeface="Wingdings" panose="05000000000000000000" pitchFamily="2" charset="2"/>
              <a:buChar char="§"/>
            </a:pPr>
            <a:r>
              <a:rPr lang="de-AT" dirty="0" smtClean="0">
                <a:latin typeface="+mj-lt"/>
              </a:rPr>
              <a:t>nicht: Reifeprüfung</a:t>
            </a:r>
            <a:endParaRPr lang="de-AT" dirty="0">
              <a:latin typeface="+mj-lt"/>
            </a:endParaRPr>
          </a:p>
          <a:p>
            <a:pPr lvl="1">
              <a:buFont typeface="Wingdings" panose="05000000000000000000" pitchFamily="2" charset="2"/>
              <a:buChar char="§"/>
            </a:pPr>
            <a:r>
              <a:rPr lang="de-AT" dirty="0" smtClean="0">
                <a:latin typeface="+mj-lt"/>
              </a:rPr>
              <a:t>bestandene Aufnahmeprüfung &amp; freier Platz </a:t>
            </a:r>
          </a:p>
          <a:p>
            <a:pPr>
              <a:tabLst>
                <a:tab pos="266700" algn="l"/>
              </a:tabLst>
            </a:pPr>
            <a:r>
              <a:rPr lang="de-AT" b="1" dirty="0">
                <a:latin typeface="+mj-lt"/>
              </a:rPr>
              <a:t>a</a:t>
            </a:r>
            <a:r>
              <a:rPr lang="de-AT" b="1" dirty="0" smtClean="0">
                <a:latin typeface="+mj-lt"/>
              </a:rPr>
              <a:t>usreichende Sprachkenntnisse </a:t>
            </a:r>
          </a:p>
          <a:p>
            <a:pPr lvl="1">
              <a:buFont typeface="Wingdings" panose="05000000000000000000" pitchFamily="2" charset="2"/>
              <a:buChar char="§"/>
              <a:tabLst>
                <a:tab pos="266700" algn="l"/>
              </a:tabLst>
            </a:pPr>
            <a:r>
              <a:rPr lang="de-AT" dirty="0" smtClean="0">
                <a:latin typeface="+mj-lt"/>
              </a:rPr>
              <a:t>künstlerisch</a:t>
            </a:r>
            <a:r>
              <a:rPr lang="de-AT" dirty="0">
                <a:latin typeface="+mj-lt"/>
              </a:rPr>
              <a:t>: </a:t>
            </a:r>
            <a:r>
              <a:rPr lang="de-AT" dirty="0" smtClean="0">
                <a:latin typeface="+mj-lt"/>
              </a:rPr>
              <a:t>A2, pädagogisch</a:t>
            </a:r>
            <a:r>
              <a:rPr lang="de-AT" dirty="0">
                <a:latin typeface="+mj-lt"/>
              </a:rPr>
              <a:t>: </a:t>
            </a:r>
            <a:r>
              <a:rPr lang="de-AT" dirty="0" smtClean="0">
                <a:latin typeface="+mj-lt"/>
              </a:rPr>
              <a:t>B1 </a:t>
            </a:r>
          </a:p>
          <a:p>
            <a:pPr lvl="1">
              <a:buFont typeface="Wingdings" panose="05000000000000000000" pitchFamily="2" charset="2"/>
              <a:buChar char="§"/>
              <a:tabLst>
                <a:tab pos="266700" algn="l"/>
              </a:tabLst>
            </a:pPr>
            <a:r>
              <a:rPr lang="de-DE" dirty="0" smtClean="0">
                <a:latin typeface="+mj-lt"/>
              </a:rPr>
              <a:t>Nachweis durch Sprachdiplom oder im Rahmen der Aufnahmeprüfung </a:t>
            </a:r>
            <a:endParaRPr lang="de-AT" dirty="0" smtClean="0">
              <a:latin typeface="+mj-lt"/>
            </a:endParaRPr>
          </a:p>
          <a:p>
            <a:pPr>
              <a:tabLst>
                <a:tab pos="1970088" algn="l"/>
              </a:tabLst>
            </a:pPr>
            <a:r>
              <a:rPr lang="de-AT" b="1" dirty="0" smtClean="0">
                <a:latin typeface="+mj-lt"/>
              </a:rPr>
              <a:t>Unterzeichnung des </a:t>
            </a:r>
            <a:r>
              <a:rPr lang="de-AT" b="1" dirty="0" smtClean="0">
                <a:latin typeface="+mj-lt"/>
              </a:rPr>
              <a:t>Ausbildungsvertrags </a:t>
            </a:r>
            <a:endParaRPr lang="de-AT" b="1" dirty="0" smtClean="0">
              <a:latin typeface="+mj-lt"/>
            </a:endParaRPr>
          </a:p>
          <a:p>
            <a:pPr lvl="1">
              <a:buFont typeface="Wingdings" panose="05000000000000000000" pitchFamily="2" charset="2"/>
              <a:buChar char="§"/>
              <a:tabLst>
                <a:tab pos="1970088" algn="l"/>
              </a:tabLst>
            </a:pPr>
            <a:r>
              <a:rPr lang="de-DE" dirty="0">
                <a:latin typeface="+mj-lt"/>
              </a:rPr>
              <a:t>keine gleichzeitige Zulassung zum selben Studium an einer anderen Universität in Österreich </a:t>
            </a:r>
            <a:r>
              <a:rPr lang="de-DE" dirty="0" smtClean="0">
                <a:latin typeface="+mj-lt"/>
              </a:rPr>
              <a:t>  [</a:t>
            </a:r>
            <a:r>
              <a:rPr lang="de-DE" dirty="0" err="1">
                <a:latin typeface="+mj-lt"/>
              </a:rPr>
              <a:t>vgl</a:t>
            </a:r>
            <a:r>
              <a:rPr lang="de-DE" dirty="0">
                <a:latin typeface="+mj-lt"/>
              </a:rPr>
              <a:t> § 63 </a:t>
            </a:r>
            <a:r>
              <a:rPr lang="de-DE" dirty="0" err="1">
                <a:latin typeface="+mj-lt"/>
              </a:rPr>
              <a:t>Abs</a:t>
            </a:r>
            <a:r>
              <a:rPr lang="de-DE" dirty="0">
                <a:latin typeface="+mj-lt"/>
              </a:rPr>
              <a:t> 8 UG]</a:t>
            </a:r>
          </a:p>
          <a:p>
            <a:pPr>
              <a:tabLst>
                <a:tab pos="1970088" algn="l"/>
              </a:tabLst>
            </a:pPr>
            <a:r>
              <a:rPr lang="de-DE" b="1" dirty="0" smtClean="0">
                <a:latin typeface="+mj-lt"/>
              </a:rPr>
              <a:t>Zahlung </a:t>
            </a:r>
            <a:r>
              <a:rPr lang="de-DE" b="1" dirty="0" smtClean="0">
                <a:latin typeface="+mj-lt"/>
              </a:rPr>
              <a:t>des </a:t>
            </a:r>
            <a:r>
              <a:rPr lang="de-DE" b="1" dirty="0" smtClean="0">
                <a:latin typeface="+mj-lt"/>
              </a:rPr>
              <a:t>(ersten) Studienbeitrags </a:t>
            </a:r>
            <a:r>
              <a:rPr lang="de-DE" dirty="0" smtClean="0">
                <a:latin typeface="+mj-lt"/>
              </a:rPr>
              <a:t>(300,-- Euro / Semester)</a:t>
            </a:r>
          </a:p>
          <a:p>
            <a:pPr lvl="1">
              <a:buFont typeface="Wingdings" panose="05000000000000000000" pitchFamily="2" charset="2"/>
              <a:buChar char="§"/>
              <a:tabLst>
                <a:tab pos="1970088" algn="l"/>
              </a:tabLst>
            </a:pPr>
            <a:r>
              <a:rPr lang="de-DE" dirty="0" smtClean="0">
                <a:latin typeface="+mj-lt"/>
              </a:rPr>
              <a:t>nicht: „ÖH-Beitrag“ [§ 38 </a:t>
            </a:r>
            <a:r>
              <a:rPr lang="de-DE" dirty="0" err="1" smtClean="0">
                <a:latin typeface="+mj-lt"/>
              </a:rPr>
              <a:t>Abs</a:t>
            </a:r>
            <a:r>
              <a:rPr lang="de-DE" dirty="0" smtClean="0">
                <a:latin typeface="+mj-lt"/>
              </a:rPr>
              <a:t> 4 HSG: nur Universitäten &amp; Pädagogische Hochschulen] </a:t>
            </a:r>
            <a:endParaRPr lang="de-DE" dirty="0" smtClean="0">
              <a:latin typeface="+mj-lt"/>
            </a:endParaRPr>
          </a:p>
          <a:p>
            <a:pPr>
              <a:tabLst>
                <a:tab pos="1970088" algn="l"/>
              </a:tabLst>
            </a:pPr>
            <a:r>
              <a:rPr lang="de-AT" b="1" dirty="0" smtClean="0">
                <a:latin typeface="+mj-lt"/>
              </a:rPr>
              <a:t>Alter der Studienwerberin / des Studienwerbers </a:t>
            </a:r>
          </a:p>
          <a:p>
            <a:pPr lvl="1">
              <a:buFont typeface="Wingdings" panose="05000000000000000000" pitchFamily="2" charset="2"/>
              <a:buChar char="§"/>
              <a:tabLst>
                <a:tab pos="1970088" algn="l"/>
              </a:tabLst>
            </a:pPr>
            <a:r>
              <a:rPr lang="de-AT" dirty="0" smtClean="0">
                <a:latin typeface="+mj-lt"/>
              </a:rPr>
              <a:t>Mindestalter </a:t>
            </a:r>
            <a:r>
              <a:rPr lang="de-AT" dirty="0" err="1" smtClean="0">
                <a:latin typeface="+mj-lt"/>
              </a:rPr>
              <a:t>idR</a:t>
            </a:r>
            <a:r>
              <a:rPr lang="de-AT" dirty="0" smtClean="0">
                <a:latin typeface="+mj-lt"/>
              </a:rPr>
              <a:t> </a:t>
            </a:r>
            <a:r>
              <a:rPr lang="de-AT" dirty="0">
                <a:latin typeface="+mj-lt"/>
              </a:rPr>
              <a:t>17, Höchstalter </a:t>
            </a:r>
            <a:r>
              <a:rPr lang="de-AT" dirty="0" err="1" smtClean="0">
                <a:latin typeface="+mj-lt"/>
              </a:rPr>
              <a:t>idR</a:t>
            </a:r>
            <a:r>
              <a:rPr lang="de-AT" dirty="0" smtClean="0">
                <a:latin typeface="+mj-lt"/>
              </a:rPr>
              <a:t> 25 </a:t>
            </a:r>
            <a:r>
              <a:rPr lang="de-AT" dirty="0">
                <a:latin typeface="+mj-lt"/>
              </a:rPr>
              <a:t>Jahre (Ausnahmen möglich</a:t>
            </a:r>
            <a:r>
              <a:rPr lang="de-AT" dirty="0" smtClean="0">
                <a:latin typeface="+mj-lt"/>
              </a:rPr>
              <a:t>)</a:t>
            </a:r>
            <a:endParaRPr lang="de-AT" dirty="0">
              <a:latin typeface="+mj-lt"/>
            </a:endParaRPr>
          </a:p>
          <a:p>
            <a:pPr marL="0" indent="0">
              <a:buNone/>
              <a:tabLst>
                <a:tab pos="1970088" algn="l"/>
              </a:tabLst>
            </a:pPr>
            <a:endParaRPr lang="de-AT" dirty="0">
              <a:latin typeface="+mj-lt"/>
            </a:endParaRPr>
          </a:p>
          <a:p>
            <a:pPr marL="0" indent="0">
              <a:buNone/>
            </a:pPr>
            <a:endParaRPr lang="de-AT" dirty="0">
              <a:latin typeface="+mj-lt"/>
            </a:endParaRPr>
          </a:p>
        </p:txBody>
      </p:sp>
      <p:sp>
        <p:nvSpPr>
          <p:cNvPr id="3" name="Foliennummernplatzhalter 2"/>
          <p:cNvSpPr>
            <a:spLocks noGrp="1"/>
          </p:cNvSpPr>
          <p:nvPr>
            <p:ph type="sldNum" sz="quarter" idx="12"/>
          </p:nvPr>
        </p:nvSpPr>
        <p:spPr/>
        <p:txBody>
          <a:bodyPr/>
          <a:lstStyle/>
          <a:p>
            <a:fld id="{D57F1E4F-1CFF-5643-939E-217C01CDF565}" type="slidenum">
              <a:rPr lang="en-US" smtClean="0"/>
              <a:pPr/>
              <a:t>9</a:t>
            </a:fld>
            <a:endParaRPr lang="en-US" dirty="0"/>
          </a:p>
        </p:txBody>
      </p:sp>
    </p:spTree>
    <p:extLst>
      <p:ext uri="{BB962C8B-B14F-4D97-AF65-F5344CB8AC3E}">
        <p14:creationId xmlns:p14="http://schemas.microsoft.com/office/powerpoint/2010/main" val="1009653730"/>
      </p:ext>
    </p:extLst>
  </p:cSld>
  <p:clrMapOvr>
    <a:masterClrMapping/>
  </p:clrMapOvr>
  <mc:AlternateContent xmlns:mc="http://schemas.openxmlformats.org/markup-compatibility/2006" xmlns:p14="http://schemas.microsoft.com/office/powerpoint/2010/main">
    <mc:Choice Requires="p14">
      <p:transition spd="slow" p14:dur="1500">
        <p14:prism isContent="1"/>
      </p:transition>
    </mc:Choice>
    <mc:Fallback xmlns="">
      <p:transition spd="slow">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latin typeface="+mj-lt"/>
              </a:rPr>
              <a:t>Verfahrensablauf </a:t>
            </a:r>
            <a:endParaRPr lang="de-AT" dirty="0">
              <a:latin typeface="+mj-lt"/>
            </a:endParaRPr>
          </a:p>
        </p:txBody>
      </p:sp>
      <p:sp>
        <p:nvSpPr>
          <p:cNvPr id="3" name="Inhaltsplatzhalter 2"/>
          <p:cNvSpPr>
            <a:spLocks noGrp="1"/>
          </p:cNvSpPr>
          <p:nvPr>
            <p:ph idx="1"/>
          </p:nvPr>
        </p:nvSpPr>
        <p:spPr>
          <a:xfrm>
            <a:off x="512855" y="1085850"/>
            <a:ext cx="6885000" cy="3728650"/>
          </a:xfrm>
        </p:spPr>
        <p:txBody>
          <a:bodyPr>
            <a:normAutofit fontScale="92500" lnSpcReduction="10000"/>
          </a:bodyPr>
          <a:lstStyle/>
          <a:p>
            <a:r>
              <a:rPr lang="de-DE" sz="1300" b="1" dirty="0" smtClean="0">
                <a:latin typeface="+mj-lt"/>
              </a:rPr>
              <a:t>Feststellung der Zahl der zu vergebenden Studienplätze </a:t>
            </a:r>
          </a:p>
          <a:p>
            <a:pPr lvl="1"/>
            <a:r>
              <a:rPr lang="de-DE" sz="1300" dirty="0" smtClean="0">
                <a:latin typeface="+mj-lt"/>
              </a:rPr>
              <a:t>Ermittlung</a:t>
            </a:r>
            <a:r>
              <a:rPr lang="de-DE" sz="1300" b="1" dirty="0" smtClean="0">
                <a:latin typeface="+mj-lt"/>
              </a:rPr>
              <a:t> </a:t>
            </a:r>
            <a:r>
              <a:rPr lang="de-DE" sz="1300" dirty="0" smtClean="0">
                <a:latin typeface="+mj-lt"/>
              </a:rPr>
              <a:t>durch Institutskonferenz(en), Genehmigung durch Universitätsleitung</a:t>
            </a:r>
          </a:p>
          <a:p>
            <a:r>
              <a:rPr lang="de-DE" sz="1300" b="1" dirty="0" smtClean="0">
                <a:latin typeface="+mj-lt"/>
              </a:rPr>
              <a:t>Online-Voranmeldung: </a:t>
            </a:r>
            <a:r>
              <a:rPr lang="de-DE" sz="1300" dirty="0" smtClean="0">
                <a:latin typeface="+mj-lt"/>
                <a:hlinkClick r:id="rId2"/>
              </a:rPr>
              <a:t>https://bonline.bruckneruni.at/bonline/ABU_BEWERBUNG.init</a:t>
            </a:r>
            <a:r>
              <a:rPr lang="de-DE" sz="1300" dirty="0" smtClean="0">
                <a:latin typeface="+mj-lt"/>
              </a:rPr>
              <a:t> </a:t>
            </a:r>
            <a:endParaRPr lang="de-DE" sz="1300" dirty="0" smtClean="0">
              <a:latin typeface="+mj-lt"/>
            </a:endParaRPr>
          </a:p>
          <a:p>
            <a:r>
              <a:rPr lang="de-DE" sz="1300" b="1" dirty="0" smtClean="0">
                <a:latin typeface="+mj-lt"/>
              </a:rPr>
              <a:t>Überprüfung der musiktheoretischen Kenntnisse („Theorie-Test“) </a:t>
            </a:r>
          </a:p>
          <a:p>
            <a:pPr lvl="1"/>
            <a:r>
              <a:rPr lang="de-DE" sz="1300" dirty="0" smtClean="0">
                <a:latin typeface="+mj-lt"/>
              </a:rPr>
              <a:t>Kenntnisse der allgemeinen Musiklehre </a:t>
            </a:r>
          </a:p>
          <a:p>
            <a:pPr lvl="1"/>
            <a:r>
              <a:rPr lang="de-DE" sz="1300" dirty="0">
                <a:latin typeface="+mj-lt"/>
              </a:rPr>
              <a:t>e</a:t>
            </a:r>
            <a:r>
              <a:rPr lang="de-DE" sz="1300" dirty="0" smtClean="0">
                <a:latin typeface="+mj-lt"/>
              </a:rPr>
              <a:t>lementare Gehörbildung </a:t>
            </a:r>
            <a:endParaRPr lang="de-DE" sz="1300" dirty="0" smtClean="0">
              <a:latin typeface="+mj-lt"/>
            </a:endParaRPr>
          </a:p>
          <a:p>
            <a:pPr>
              <a:spcBef>
                <a:spcPts val="1200"/>
              </a:spcBef>
            </a:pPr>
            <a:r>
              <a:rPr lang="de-DE" sz="1300" b="1" dirty="0" smtClean="0">
                <a:solidFill>
                  <a:schemeClr val="bg1">
                    <a:lumMod val="75000"/>
                  </a:schemeClr>
                </a:solidFill>
                <a:latin typeface="+mj-lt"/>
              </a:rPr>
              <a:t>Orientierungsgespräch [PBA] </a:t>
            </a:r>
          </a:p>
          <a:p>
            <a:pPr>
              <a:spcBef>
                <a:spcPts val="1200"/>
              </a:spcBef>
            </a:pPr>
            <a:r>
              <a:rPr lang="de-DE" sz="1300" b="1" dirty="0" smtClean="0">
                <a:solidFill>
                  <a:schemeClr val="bg1">
                    <a:lumMod val="75000"/>
                  </a:schemeClr>
                </a:solidFill>
                <a:latin typeface="+mj-lt"/>
              </a:rPr>
              <a:t>Nachweis von Grundkenntnissen am Klavier [PBA] </a:t>
            </a:r>
          </a:p>
          <a:p>
            <a:pPr>
              <a:spcBef>
                <a:spcPts val="1200"/>
              </a:spcBef>
            </a:pPr>
            <a:r>
              <a:rPr lang="de-DE" sz="1300" b="1" dirty="0" smtClean="0">
                <a:latin typeface="+mj-lt"/>
              </a:rPr>
              <a:t>Nachweis der Deutschkenntnisse </a:t>
            </a:r>
          </a:p>
          <a:p>
            <a:pPr>
              <a:spcBef>
                <a:spcPts val="1200"/>
              </a:spcBef>
            </a:pPr>
            <a:r>
              <a:rPr lang="de-DE" sz="1300" b="1" dirty="0" smtClean="0">
                <a:latin typeface="+mj-lt"/>
              </a:rPr>
              <a:t>Künstlerische </a:t>
            </a:r>
            <a:r>
              <a:rPr lang="de-DE" sz="1300" b="1" dirty="0" smtClean="0">
                <a:latin typeface="+mj-lt"/>
              </a:rPr>
              <a:t>Präsentation </a:t>
            </a:r>
            <a:endParaRPr lang="de-DE" sz="1300" b="1" dirty="0" smtClean="0">
              <a:latin typeface="+mj-lt"/>
            </a:endParaRPr>
          </a:p>
          <a:p>
            <a:pPr>
              <a:spcBef>
                <a:spcPts val="1200"/>
              </a:spcBef>
            </a:pPr>
            <a:endParaRPr lang="de-DE" sz="2200" b="1" dirty="0" smtClean="0">
              <a:latin typeface="+mj-lt"/>
            </a:endParaRPr>
          </a:p>
          <a:p>
            <a:r>
              <a:rPr lang="de-DE" sz="1300" b="1" dirty="0" smtClean="0">
                <a:latin typeface="+mj-lt"/>
              </a:rPr>
              <a:t>Information durch Studienbüro: </a:t>
            </a:r>
            <a:br>
              <a:rPr lang="de-DE" sz="1300" b="1" dirty="0" smtClean="0">
                <a:latin typeface="+mj-lt"/>
              </a:rPr>
            </a:br>
            <a:r>
              <a:rPr lang="de-DE" sz="1300" b="1" dirty="0" smtClean="0">
                <a:latin typeface="+mj-lt"/>
              </a:rPr>
              <a:t>Aufnahme </a:t>
            </a:r>
            <a:r>
              <a:rPr lang="de-DE" sz="1300" dirty="0" smtClean="0">
                <a:latin typeface="+mj-lt"/>
              </a:rPr>
              <a:t>[nach Maßgabe der freien Plätze] </a:t>
            </a:r>
            <a:r>
              <a:rPr lang="de-DE" sz="1300" b="1" dirty="0" smtClean="0">
                <a:latin typeface="+mj-lt"/>
              </a:rPr>
              <a:t>oder Ablehnung </a:t>
            </a:r>
            <a:r>
              <a:rPr lang="de-DE" sz="1300" dirty="0" smtClean="0">
                <a:latin typeface="+mj-lt"/>
              </a:rPr>
              <a:t>[nicht </a:t>
            </a:r>
            <a:r>
              <a:rPr lang="de-DE" sz="1300" dirty="0" err="1" smtClean="0">
                <a:latin typeface="+mj-lt"/>
              </a:rPr>
              <a:t>bescheidmäßig</a:t>
            </a:r>
            <a:r>
              <a:rPr lang="de-DE" sz="1300" dirty="0" smtClean="0">
                <a:latin typeface="+mj-lt"/>
              </a:rPr>
              <a:t>]</a:t>
            </a:r>
          </a:p>
          <a:p>
            <a:endParaRPr lang="de-DE" b="1" dirty="0" smtClean="0">
              <a:latin typeface="+mj-lt"/>
            </a:endParaRPr>
          </a:p>
          <a:p>
            <a:endParaRPr lang="de-AT" dirty="0">
              <a:latin typeface="+mj-lt"/>
            </a:endParaRPr>
          </a:p>
        </p:txBody>
      </p:sp>
      <p:sp>
        <p:nvSpPr>
          <p:cNvPr id="4" name="Foliennummernplatzhalter 3"/>
          <p:cNvSpPr>
            <a:spLocks noGrp="1"/>
          </p:cNvSpPr>
          <p:nvPr>
            <p:ph type="sldNum" sz="quarter" idx="12"/>
          </p:nvPr>
        </p:nvSpPr>
        <p:spPr/>
        <p:txBody>
          <a:bodyPr/>
          <a:lstStyle/>
          <a:p>
            <a:fld id="{D57F1E4F-1CFF-5643-939E-217C01CDF565}" type="slidenum">
              <a:rPr lang="en-US" smtClean="0"/>
              <a:pPr/>
              <a:t>10</a:t>
            </a:fld>
            <a:endParaRPr lang="en-US" dirty="0"/>
          </a:p>
        </p:txBody>
      </p:sp>
      <p:sp>
        <p:nvSpPr>
          <p:cNvPr id="5" name="Textfeld 4"/>
          <p:cNvSpPr txBox="1"/>
          <p:nvPr/>
        </p:nvSpPr>
        <p:spPr>
          <a:xfrm>
            <a:off x="1555750" y="4814500"/>
            <a:ext cx="5168900" cy="292388"/>
          </a:xfrm>
          <a:prstGeom prst="rect">
            <a:avLst/>
          </a:prstGeom>
          <a:noFill/>
        </p:spPr>
        <p:txBody>
          <a:bodyPr wrap="square" rtlCol="0">
            <a:spAutoFit/>
          </a:bodyPr>
          <a:lstStyle/>
          <a:p>
            <a:r>
              <a:rPr lang="de-DE" sz="1300" dirty="0" smtClean="0"/>
              <a:t>keine „Testgebühren“ / Aufnahmekosten für Studienwerber/innen </a:t>
            </a:r>
            <a:endParaRPr lang="de-AT" sz="1300" dirty="0"/>
          </a:p>
        </p:txBody>
      </p:sp>
      <p:cxnSp>
        <p:nvCxnSpPr>
          <p:cNvPr id="8" name="Gerade Verbindung mit Pfeil 7"/>
          <p:cNvCxnSpPr/>
          <p:nvPr/>
        </p:nvCxnSpPr>
        <p:spPr>
          <a:xfrm flipV="1">
            <a:off x="641350" y="4959350"/>
            <a:ext cx="908050" cy="134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6" name="Abgerundetes Rechteck 5"/>
          <p:cNvSpPr/>
          <p:nvPr/>
        </p:nvSpPr>
        <p:spPr>
          <a:xfrm>
            <a:off x="4654550" y="2266950"/>
            <a:ext cx="1651000" cy="3048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200" dirty="0" smtClean="0"/>
              <a:t>bestanden</a:t>
            </a:r>
            <a:endParaRPr lang="de-AT" dirty="0"/>
          </a:p>
        </p:txBody>
      </p:sp>
      <p:sp>
        <p:nvSpPr>
          <p:cNvPr id="9" name="Abgerundetes Rechteck 8"/>
          <p:cNvSpPr/>
          <p:nvPr/>
        </p:nvSpPr>
        <p:spPr>
          <a:xfrm>
            <a:off x="6432550" y="2266950"/>
            <a:ext cx="1651000" cy="304800"/>
          </a:xfrm>
          <a:prstGeom prst="roundRect">
            <a:avLst/>
          </a:prstGeom>
          <a:solidFill>
            <a:schemeClr val="accent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200" dirty="0" smtClean="0"/>
              <a:t>nicht bestanden</a:t>
            </a:r>
            <a:endParaRPr lang="de-AT" sz="1200" dirty="0"/>
          </a:p>
        </p:txBody>
      </p:sp>
      <p:sp>
        <p:nvSpPr>
          <p:cNvPr id="10" name="Abgerundetes Rechteck 9"/>
          <p:cNvSpPr/>
          <p:nvPr/>
        </p:nvSpPr>
        <p:spPr>
          <a:xfrm>
            <a:off x="4654550" y="3016250"/>
            <a:ext cx="1651000" cy="3048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200" dirty="0" smtClean="0"/>
              <a:t>bestanden</a:t>
            </a:r>
            <a:endParaRPr lang="de-AT" dirty="0"/>
          </a:p>
        </p:txBody>
      </p:sp>
      <p:sp>
        <p:nvSpPr>
          <p:cNvPr id="11" name="Abgerundetes Rechteck 10"/>
          <p:cNvSpPr/>
          <p:nvPr/>
        </p:nvSpPr>
        <p:spPr>
          <a:xfrm>
            <a:off x="6432550" y="3022600"/>
            <a:ext cx="1651000" cy="304800"/>
          </a:xfrm>
          <a:prstGeom prst="roundRect">
            <a:avLst/>
          </a:prstGeom>
          <a:solidFill>
            <a:schemeClr val="accent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200" dirty="0" smtClean="0"/>
              <a:t>nicht bestanden</a:t>
            </a:r>
            <a:endParaRPr lang="de-AT" sz="1200" dirty="0"/>
          </a:p>
        </p:txBody>
      </p:sp>
      <p:sp>
        <p:nvSpPr>
          <p:cNvPr id="12" name="Abgerundetes Rechteck 11"/>
          <p:cNvSpPr/>
          <p:nvPr/>
        </p:nvSpPr>
        <p:spPr>
          <a:xfrm>
            <a:off x="4654550" y="3384550"/>
            <a:ext cx="1651000" cy="3048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200" dirty="0" smtClean="0"/>
              <a:t>bestanden</a:t>
            </a:r>
            <a:endParaRPr lang="de-AT" dirty="0"/>
          </a:p>
        </p:txBody>
      </p:sp>
      <p:sp>
        <p:nvSpPr>
          <p:cNvPr id="13" name="Abgerundetes Rechteck 12"/>
          <p:cNvSpPr/>
          <p:nvPr/>
        </p:nvSpPr>
        <p:spPr>
          <a:xfrm>
            <a:off x="6432550" y="3390900"/>
            <a:ext cx="1651000" cy="304800"/>
          </a:xfrm>
          <a:prstGeom prst="roundRect">
            <a:avLst/>
          </a:prstGeom>
          <a:solidFill>
            <a:schemeClr val="accent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200" dirty="0" smtClean="0"/>
              <a:t>nicht bestanden</a:t>
            </a:r>
            <a:endParaRPr lang="de-AT" sz="1200" dirty="0"/>
          </a:p>
        </p:txBody>
      </p:sp>
      <p:sp>
        <p:nvSpPr>
          <p:cNvPr id="14" name="Abgerundetes Rechteck 13"/>
          <p:cNvSpPr/>
          <p:nvPr/>
        </p:nvSpPr>
        <p:spPr>
          <a:xfrm>
            <a:off x="4654550" y="3752850"/>
            <a:ext cx="1651000" cy="3048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200" dirty="0" smtClean="0"/>
              <a:t>bestanden</a:t>
            </a:r>
            <a:endParaRPr lang="de-AT" dirty="0"/>
          </a:p>
        </p:txBody>
      </p:sp>
      <p:sp>
        <p:nvSpPr>
          <p:cNvPr id="15" name="Abgerundetes Rechteck 14"/>
          <p:cNvSpPr/>
          <p:nvPr/>
        </p:nvSpPr>
        <p:spPr>
          <a:xfrm>
            <a:off x="6432550" y="3759200"/>
            <a:ext cx="1651000" cy="304800"/>
          </a:xfrm>
          <a:prstGeom prst="roundRect">
            <a:avLst/>
          </a:prstGeom>
          <a:solidFill>
            <a:schemeClr val="accent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200" dirty="0" smtClean="0"/>
              <a:t>nicht bestanden</a:t>
            </a:r>
            <a:endParaRPr lang="de-AT" sz="1200" dirty="0"/>
          </a:p>
        </p:txBody>
      </p:sp>
      <p:sp>
        <p:nvSpPr>
          <p:cNvPr id="16" name="Abgerundetes Rechteck 15"/>
          <p:cNvSpPr/>
          <p:nvPr/>
        </p:nvSpPr>
        <p:spPr>
          <a:xfrm>
            <a:off x="4654550" y="4114800"/>
            <a:ext cx="1651000" cy="3048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200" dirty="0" smtClean="0"/>
              <a:t>Reihung</a:t>
            </a:r>
            <a:endParaRPr lang="de-AT" dirty="0"/>
          </a:p>
        </p:txBody>
      </p:sp>
      <p:sp>
        <p:nvSpPr>
          <p:cNvPr id="18" name="Rechteck 17"/>
          <p:cNvSpPr/>
          <p:nvPr/>
        </p:nvSpPr>
        <p:spPr>
          <a:xfrm>
            <a:off x="571500" y="4814500"/>
            <a:ext cx="6057900" cy="240100"/>
          </a:xfrm>
          <a:prstGeom prst="rect">
            <a:avLst/>
          </a:prstGeom>
          <a:no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a:p>
        </p:txBody>
      </p:sp>
    </p:spTree>
    <p:extLst>
      <p:ext uri="{BB962C8B-B14F-4D97-AF65-F5344CB8AC3E}">
        <p14:creationId xmlns:p14="http://schemas.microsoft.com/office/powerpoint/2010/main" val="449159201"/>
      </p:ext>
    </p:extLst>
  </p:cSld>
  <p:clrMapOvr>
    <a:masterClrMapping/>
  </p:clrMapOvr>
  <mc:AlternateContent xmlns:mc="http://schemas.openxmlformats.org/markup-compatibility/2006" xmlns:p14="http://schemas.microsoft.com/office/powerpoint/2010/main">
    <mc:Choice Requires="p14">
      <p:transition spd="slow" p14:dur="1500">
        <p14:prism isContent="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6"/>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9"/>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0"/>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11"/>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grpId="0" nodeType="clickEffect">
                                  <p:stCondLst>
                                    <p:cond delay="0"/>
                                  </p:stCondLst>
                                  <p:childTnLst>
                                    <p:set>
                                      <p:cBhvr>
                                        <p:cTn id="48" dur="1" fill="hold">
                                          <p:stCondLst>
                                            <p:cond delay="0"/>
                                          </p:stCondLst>
                                        </p:cTn>
                                        <p:tgtEl>
                                          <p:spTgt spid="12"/>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13"/>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grpId="0" nodeType="clickEffect">
                                  <p:stCondLst>
                                    <p:cond delay="0"/>
                                  </p:stCondLst>
                                  <p:childTnLst>
                                    <p:set>
                                      <p:cBhvr>
                                        <p:cTn id="58" dur="1" fill="hold">
                                          <p:stCondLst>
                                            <p:cond delay="0"/>
                                          </p:stCondLst>
                                        </p:cTn>
                                        <p:tgtEl>
                                          <p:spTgt spid="14"/>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15"/>
                                        </p:tgtEl>
                                        <p:attrNameLst>
                                          <p:attrName>style.visibility</p:attrName>
                                        </p:attrNameLst>
                                      </p:cBhvr>
                                      <p:to>
                                        <p:strVal val="visible"/>
                                      </p:to>
                                    </p:set>
                                  </p:childTnLst>
                                </p:cTn>
                              </p:par>
                            </p:childTnLst>
                          </p:cTn>
                        </p:par>
                      </p:childTnLst>
                    </p:cTn>
                  </p:par>
                  <p:par>
                    <p:cTn id="61" fill="hold">
                      <p:stCondLst>
                        <p:cond delay="indefinite"/>
                      </p:stCondLst>
                      <p:childTnLst>
                        <p:par>
                          <p:cTn id="62" fill="hold">
                            <p:stCondLst>
                              <p:cond delay="0"/>
                            </p:stCondLst>
                            <p:childTnLst>
                              <p:par>
                                <p:cTn id="63" presetID="1" presetClass="entr" presetSubtype="0" fill="hold" grpId="0" nodeType="clickEffect">
                                  <p:stCondLst>
                                    <p:cond delay="0"/>
                                  </p:stCondLst>
                                  <p:childTnLst>
                                    <p:set>
                                      <p:cBhvr>
                                        <p:cTn id="64" dur="1" fill="hold">
                                          <p:stCondLst>
                                            <p:cond delay="0"/>
                                          </p:stCondLst>
                                        </p:cTn>
                                        <p:tgtEl>
                                          <p:spTgt spid="16"/>
                                        </p:tgtEl>
                                        <p:attrNameLst>
                                          <p:attrName>style.visibility</p:attrName>
                                        </p:attrNameLst>
                                      </p:cBhvr>
                                      <p:to>
                                        <p:strVal val="visible"/>
                                      </p:to>
                                    </p:set>
                                  </p:childTnLst>
                                </p:cTn>
                              </p:par>
                            </p:childTnLst>
                          </p:cTn>
                        </p:par>
                      </p:childTnLst>
                    </p:cTn>
                  </p:par>
                  <p:par>
                    <p:cTn id="65" fill="hold">
                      <p:stCondLst>
                        <p:cond delay="indefinite"/>
                      </p:stCondLst>
                      <p:childTnLst>
                        <p:par>
                          <p:cTn id="66" fill="hold">
                            <p:stCondLst>
                              <p:cond delay="0"/>
                            </p:stCondLst>
                            <p:childTnLst>
                              <p:par>
                                <p:cTn id="67" presetID="1" presetClass="entr" presetSubtype="0" fill="hold" grpId="0" nodeType="clickEffect">
                                  <p:stCondLst>
                                    <p:cond delay="0"/>
                                  </p:stCondLst>
                                  <p:childTnLst>
                                    <p:set>
                                      <p:cBhvr>
                                        <p:cTn id="68"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69" fill="hold">
                      <p:stCondLst>
                        <p:cond delay="indefinite"/>
                      </p:stCondLst>
                      <p:childTnLst>
                        <p:par>
                          <p:cTn id="70" fill="hold">
                            <p:stCondLst>
                              <p:cond delay="0"/>
                            </p:stCondLst>
                            <p:childTnLst>
                              <p:par>
                                <p:cTn id="71" presetID="1" presetClass="entr" presetSubtype="0" fill="hold" grpId="0" nodeType="clickEffect">
                                  <p:stCondLst>
                                    <p:cond delay="0"/>
                                  </p:stCondLst>
                                  <p:childTnLst>
                                    <p:set>
                                      <p:cBhvr>
                                        <p:cTn id="72" dur="1" fill="hold">
                                          <p:stCondLst>
                                            <p:cond delay="0"/>
                                          </p:stCondLst>
                                        </p:cTn>
                                        <p:tgtEl>
                                          <p:spTgt spid="18"/>
                                        </p:tgtEl>
                                        <p:attrNameLst>
                                          <p:attrName>style.visibility</p:attrName>
                                        </p:attrNameLst>
                                      </p:cBhvr>
                                      <p:to>
                                        <p:strVal val="visible"/>
                                      </p:to>
                                    </p:set>
                                  </p:childTnLst>
                                </p:cTn>
                              </p:par>
                              <p:par>
                                <p:cTn id="73" presetID="1" presetClass="entr" presetSubtype="0" fill="hold" grpId="0" nodeType="withEffect">
                                  <p:stCondLst>
                                    <p:cond delay="0"/>
                                  </p:stCondLst>
                                  <p:childTnLst>
                                    <p:set>
                                      <p:cBhvr>
                                        <p:cTn id="74" dur="1" fill="hold">
                                          <p:stCondLst>
                                            <p:cond delay="0"/>
                                          </p:stCondLst>
                                        </p:cTn>
                                        <p:tgtEl>
                                          <p:spTgt spid="5"/>
                                        </p:tgtEl>
                                        <p:attrNameLst>
                                          <p:attrName>style.visibility</p:attrName>
                                        </p:attrNameLst>
                                      </p:cBhvr>
                                      <p:to>
                                        <p:strVal val="visible"/>
                                      </p:to>
                                    </p:set>
                                  </p:childTnLst>
                                </p:cTn>
                              </p:par>
                              <p:par>
                                <p:cTn id="75" presetID="1" presetClass="entr" presetSubtype="0" fill="hold" nodeType="withEffect">
                                  <p:stCondLst>
                                    <p:cond delay="0"/>
                                  </p:stCondLst>
                                  <p:childTnLst>
                                    <p:set>
                                      <p:cBhvr>
                                        <p:cTn id="7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5" grpId="0"/>
      <p:bldP spid="6" grpId="0" animBg="1"/>
      <p:bldP spid="9" grpId="0" animBg="1"/>
      <p:bldP spid="10" grpId="0" animBg="1"/>
      <p:bldP spid="11" grpId="0" animBg="1"/>
      <p:bldP spid="12" grpId="0" animBg="1"/>
      <p:bldP spid="13" grpId="0" animBg="1"/>
      <p:bldP spid="14" grpId="0" animBg="1"/>
      <p:bldP spid="15" grpId="0" animBg="1"/>
      <p:bldP spid="16" grpId="0" animBg="1"/>
      <p:bldP spid="18"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Inhaltsplatzhalter 4"/>
          <p:cNvGraphicFramePr>
            <a:graphicFrameLocks noGrp="1"/>
          </p:cNvGraphicFramePr>
          <p:nvPr>
            <p:ph idx="1"/>
            <p:extLst>
              <p:ext uri="{D42A27DB-BD31-4B8C-83A1-F6EECF244321}">
                <p14:modId xmlns:p14="http://schemas.microsoft.com/office/powerpoint/2010/main" val="1721442496"/>
              </p:ext>
            </p:extLst>
          </p:nvPr>
        </p:nvGraphicFramePr>
        <p:xfrm>
          <a:off x="1653381" y="2611457"/>
          <a:ext cx="4586287" cy="2432050"/>
        </p:xfrm>
        <a:graphic>
          <a:graphicData uri="http://schemas.openxmlformats.org/drawingml/2006/chart">
            <c:chart xmlns:c="http://schemas.openxmlformats.org/drawingml/2006/chart" xmlns:r="http://schemas.openxmlformats.org/officeDocument/2006/relationships" r:id="rId2"/>
          </a:graphicData>
        </a:graphic>
      </p:graphicFrame>
      <p:sp>
        <p:nvSpPr>
          <p:cNvPr id="4" name="Foliennummernplatzhalter 3"/>
          <p:cNvSpPr>
            <a:spLocks noGrp="1"/>
          </p:cNvSpPr>
          <p:nvPr>
            <p:ph type="sldNum" sz="quarter" idx="12"/>
          </p:nvPr>
        </p:nvSpPr>
        <p:spPr/>
        <p:txBody>
          <a:bodyPr/>
          <a:lstStyle/>
          <a:p>
            <a:fld id="{D57F1E4F-1CFF-5643-939E-217C01CDF565}" type="slidenum">
              <a:rPr lang="en-US" smtClean="0"/>
              <a:pPr/>
              <a:t>11</a:t>
            </a:fld>
            <a:endParaRPr lang="en-US" dirty="0"/>
          </a:p>
        </p:txBody>
      </p:sp>
      <p:pic>
        <p:nvPicPr>
          <p:cNvPr id="6"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29757" t="30999" r="31215" b="38445"/>
          <a:stretch/>
        </p:blipFill>
        <p:spPr bwMode="auto">
          <a:xfrm>
            <a:off x="1873250" y="146227"/>
            <a:ext cx="4171950" cy="2041435"/>
          </a:xfrm>
          <a:prstGeom prst="rect">
            <a:avLst/>
          </a:prstGeom>
          <a:noFill/>
          <a:ln w="9525">
            <a:solidFill>
              <a:schemeClr val="accent1"/>
            </a:solidFill>
            <a:miter lim="800000"/>
            <a:headEnd/>
            <a:tailEnd/>
          </a:ln>
          <a:extLst>
            <a:ext uri="{909E8E84-426E-40DD-AFC4-6F175D3DCCD1}">
              <a14:hiddenFill xmlns:a14="http://schemas.microsoft.com/office/drawing/2010/main">
                <a:solidFill>
                  <a:schemeClr val="accent1"/>
                </a:solidFill>
              </a14:hiddenFill>
            </a:ext>
          </a:extLst>
        </p:spPr>
      </p:pic>
      <p:sp>
        <p:nvSpPr>
          <p:cNvPr id="8" name="Rechteck 7"/>
          <p:cNvSpPr/>
          <p:nvPr/>
        </p:nvSpPr>
        <p:spPr>
          <a:xfrm>
            <a:off x="1123950" y="2209316"/>
            <a:ext cx="5702300" cy="369332"/>
          </a:xfrm>
          <a:prstGeom prst="rect">
            <a:avLst/>
          </a:prstGeom>
        </p:spPr>
        <p:txBody>
          <a:bodyPr wrap="square">
            <a:spAutoFit/>
          </a:bodyPr>
          <a:lstStyle/>
          <a:p>
            <a:pPr algn="ctr"/>
            <a:r>
              <a:rPr lang="de-AT" sz="900" dirty="0" smtClean="0"/>
              <a:t>Quelle: </a:t>
            </a:r>
            <a:r>
              <a:rPr lang="de-AT" sz="900" dirty="0" smtClean="0"/>
              <a:t>Tätigkeitsbericht </a:t>
            </a:r>
            <a:r>
              <a:rPr lang="de-AT" sz="900" dirty="0"/>
              <a:t>der </a:t>
            </a:r>
            <a:r>
              <a:rPr lang="de-AT" sz="900" dirty="0" err="1"/>
              <a:t>Ombudsstelle</a:t>
            </a:r>
            <a:r>
              <a:rPr lang="de-AT" sz="900" dirty="0"/>
              <a:t> für </a:t>
            </a:r>
            <a:r>
              <a:rPr lang="de-AT" sz="900" dirty="0" smtClean="0"/>
              <a:t>Studierende 2015/16, S. 56</a:t>
            </a:r>
            <a:endParaRPr lang="de-AT" sz="900" dirty="0"/>
          </a:p>
          <a:p>
            <a:pPr algn="ctr"/>
            <a:r>
              <a:rPr lang="de-AT" sz="900" dirty="0" smtClean="0">
                <a:hlinkClick r:id="rId4"/>
              </a:rPr>
              <a:t>https</a:t>
            </a:r>
            <a:r>
              <a:rPr lang="de-AT" sz="900" dirty="0">
                <a:hlinkClick r:id="rId4"/>
              </a:rPr>
              <a:t>://</a:t>
            </a:r>
            <a:r>
              <a:rPr lang="de-AT" sz="900" dirty="0" smtClean="0">
                <a:hlinkClick r:id="rId4"/>
              </a:rPr>
              <a:t>www.parlament.gv.at/PAKT/VHG/XXV/III/III_00331/imfname_608330.pdf</a:t>
            </a:r>
            <a:r>
              <a:rPr lang="de-AT" sz="900" dirty="0" smtClean="0"/>
              <a:t> </a:t>
            </a:r>
            <a:endParaRPr lang="de-AT" sz="900" dirty="0"/>
          </a:p>
        </p:txBody>
      </p:sp>
      <p:sp>
        <p:nvSpPr>
          <p:cNvPr id="9" name="Textfeld 8"/>
          <p:cNvSpPr txBox="1"/>
          <p:nvPr/>
        </p:nvSpPr>
        <p:spPr>
          <a:xfrm>
            <a:off x="5017293" y="4052907"/>
            <a:ext cx="1187450" cy="954107"/>
          </a:xfrm>
          <a:prstGeom prst="rect">
            <a:avLst/>
          </a:prstGeom>
          <a:noFill/>
          <a:ln>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ln>
        </p:spPr>
        <p:txBody>
          <a:bodyPr wrap="square" rtlCol="0">
            <a:spAutoFit/>
          </a:bodyPr>
          <a:lstStyle/>
          <a:p>
            <a:r>
              <a:rPr lang="de-DE" dirty="0" smtClean="0"/>
              <a:t>KBA: 41,04%</a:t>
            </a:r>
          </a:p>
          <a:p>
            <a:r>
              <a:rPr lang="de-DE" dirty="0" smtClean="0"/>
              <a:t>PBA: 27,45%</a:t>
            </a:r>
          </a:p>
          <a:p>
            <a:r>
              <a:rPr lang="de-DE" dirty="0" smtClean="0"/>
              <a:t>KMA: 49,45%</a:t>
            </a:r>
          </a:p>
          <a:p>
            <a:r>
              <a:rPr lang="de-DE" dirty="0" smtClean="0"/>
              <a:t>PMA: 67,74%</a:t>
            </a:r>
            <a:endParaRPr lang="de-AT" dirty="0"/>
          </a:p>
        </p:txBody>
      </p:sp>
    </p:spTree>
    <p:extLst>
      <p:ext uri="{BB962C8B-B14F-4D97-AF65-F5344CB8AC3E}">
        <p14:creationId xmlns:p14="http://schemas.microsoft.com/office/powerpoint/2010/main" val="106385946"/>
      </p:ext>
    </p:extLst>
  </p:cSld>
  <p:clrMapOvr>
    <a:masterClrMapping/>
  </p:clrMapOvr>
  <mc:AlternateContent xmlns:mc="http://schemas.openxmlformats.org/markup-compatibility/2006" xmlns:p14="http://schemas.microsoft.com/office/powerpoint/2010/main">
    <mc:Choice Requires="p14">
      <p:transition spd="slow" p14:dur="1500">
        <p14:prism isContent="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AsOne/>
      </p:bldGraphic>
      <p:bldP spid="9"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2"/>
          </p:nvPr>
        </p:nvSpPr>
        <p:spPr/>
        <p:txBody>
          <a:bodyPr/>
          <a:lstStyle/>
          <a:p>
            <a:fld id="{D57F1E4F-1CFF-5643-939E-217C01CDF565}" type="slidenum">
              <a:rPr lang="en-US" smtClean="0"/>
              <a:pPr/>
              <a:t>12</a:t>
            </a:fld>
            <a:endParaRPr lang="en-US" dirty="0"/>
          </a:p>
        </p:txBody>
      </p:sp>
      <p:pic>
        <p:nvPicPr>
          <p:cNvPr id="1026"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33500" t="13207" r="34048" b="13175"/>
          <a:stretch/>
        </p:blipFill>
        <p:spPr bwMode="auto">
          <a:xfrm>
            <a:off x="505394" y="285750"/>
            <a:ext cx="3357731" cy="476068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7" name="Picture 3"/>
          <p:cNvPicPr>
            <a:picLocks noChangeAspect="1" noChangeArrowheads="1"/>
          </p:cNvPicPr>
          <p:nvPr/>
        </p:nvPicPr>
        <p:blipFill rotWithShape="1">
          <a:blip r:embed="rId3">
            <a:extLst>
              <a:ext uri="{28A0092B-C50C-407E-A947-70E740481C1C}">
                <a14:useLocalDpi xmlns:a14="http://schemas.microsoft.com/office/drawing/2010/main" val="0"/>
              </a:ext>
            </a:extLst>
          </a:blip>
          <a:srcRect l="33438" t="22603" r="34531" b="3250"/>
          <a:stretch/>
        </p:blipFill>
        <p:spPr bwMode="auto">
          <a:xfrm>
            <a:off x="3812325" y="273051"/>
            <a:ext cx="3290567" cy="476068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Rechteck 6"/>
          <p:cNvSpPr/>
          <p:nvPr/>
        </p:nvSpPr>
        <p:spPr>
          <a:xfrm>
            <a:off x="701534" y="203201"/>
            <a:ext cx="2508250" cy="276999"/>
          </a:xfrm>
          <a:prstGeom prst="rect">
            <a:avLst/>
          </a:prstGeom>
        </p:spPr>
        <p:txBody>
          <a:bodyPr wrap="square">
            <a:spAutoFit/>
          </a:bodyPr>
          <a:lstStyle/>
          <a:p>
            <a:r>
              <a:rPr lang="de-AT" sz="1200" dirty="0">
                <a:latin typeface="Source Sans Pro" panose="020B0503030403020204" pitchFamily="34" charset="0"/>
                <a:hlinkClick r:id="rId4" tooltip="Theorietest Muster deutsch"/>
              </a:rPr>
              <a:t>Theorietest Muster </a:t>
            </a:r>
            <a:r>
              <a:rPr lang="de-AT" sz="1200" dirty="0" smtClean="0">
                <a:latin typeface="Source Sans Pro" panose="020B0503030403020204" pitchFamily="34" charset="0"/>
                <a:hlinkClick r:id="rId4" tooltip="Theorietest Muster deutsch"/>
              </a:rPr>
              <a:t>deutsch</a:t>
            </a:r>
            <a:endParaRPr lang="de-AT" sz="1200" dirty="0">
              <a:latin typeface="Source Sans Pro" panose="020B0503030403020204" pitchFamily="34" charset="0"/>
            </a:endParaRPr>
          </a:p>
        </p:txBody>
      </p:sp>
    </p:spTree>
    <p:extLst>
      <p:ext uri="{BB962C8B-B14F-4D97-AF65-F5344CB8AC3E}">
        <p14:creationId xmlns:p14="http://schemas.microsoft.com/office/powerpoint/2010/main" val="3287964787"/>
      </p:ext>
    </p:extLst>
  </p:cSld>
  <p:clrMapOvr>
    <a:masterClrMapping/>
  </p:clrMapOvr>
  <mc:AlternateContent xmlns:mc="http://schemas.openxmlformats.org/markup-compatibility/2006" xmlns:p14="http://schemas.microsoft.com/office/powerpoint/2010/main">
    <mc:Choice Requires="p14">
      <p:transition spd="slow" p14:dur="1500">
        <p14:prism isContent="1"/>
      </p:transition>
    </mc:Choice>
    <mc:Fallback xmlns="">
      <p:transition spd="slow">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0" y="570531"/>
            <a:ext cx="7515616" cy="1521913"/>
          </a:xfrm>
        </p:spPr>
        <p:txBody>
          <a:bodyPr>
            <a:normAutofit/>
          </a:bodyPr>
          <a:lstStyle/>
          <a:p>
            <a:pPr algn="ctr"/>
            <a:r>
              <a:rPr lang="de-DE" b="1" dirty="0" smtClean="0">
                <a:latin typeface="+mj-lt"/>
              </a:rPr>
              <a:t/>
            </a:r>
            <a:br>
              <a:rPr lang="de-DE" b="1" dirty="0" smtClean="0">
                <a:latin typeface="+mj-lt"/>
              </a:rPr>
            </a:br>
            <a:r>
              <a:rPr lang="de-DE" b="1" dirty="0" smtClean="0">
                <a:latin typeface="+mj-lt"/>
              </a:rPr>
              <a:t>Danke für Ihre Aufmerksamkeit! </a:t>
            </a:r>
            <a:endParaRPr lang="de-AT" b="1" dirty="0">
              <a:latin typeface="+mj-lt"/>
            </a:endParaRPr>
          </a:p>
        </p:txBody>
      </p:sp>
      <p:sp>
        <p:nvSpPr>
          <p:cNvPr id="4" name="Foliennummernplatzhalter 3"/>
          <p:cNvSpPr>
            <a:spLocks noGrp="1"/>
          </p:cNvSpPr>
          <p:nvPr>
            <p:ph type="sldNum" sz="quarter" idx="12"/>
          </p:nvPr>
        </p:nvSpPr>
        <p:spPr/>
        <p:txBody>
          <a:bodyPr/>
          <a:lstStyle/>
          <a:p>
            <a:fld id="{D57F1E4F-1CFF-5643-939E-217C01CDF565}" type="slidenum">
              <a:rPr lang="en-US" smtClean="0"/>
              <a:pPr/>
              <a:t>13</a:t>
            </a:fld>
            <a:endParaRPr lang="en-US" dirty="0"/>
          </a:p>
        </p:txBody>
      </p:sp>
      <p:pic>
        <p:nvPicPr>
          <p:cNvPr id="7" name="Grafik 6"/>
          <p:cNvPicPr>
            <a:picLocks noChangeAspect="1"/>
          </p:cNvPicPr>
          <p:nvPr/>
        </p:nvPicPr>
        <p:blipFill rotWithShape="1">
          <a:blip r:embed="rId2">
            <a:extLst>
              <a:ext uri="{28A0092B-C50C-407E-A947-70E740481C1C}">
                <a14:useLocalDpi xmlns:a14="http://schemas.microsoft.com/office/drawing/2010/main" val="0"/>
              </a:ext>
            </a:extLst>
          </a:blip>
          <a:srcRect l="13378" t="7491" r="6827" b="24417"/>
          <a:stretch/>
        </p:blipFill>
        <p:spPr>
          <a:xfrm>
            <a:off x="447732" y="2342726"/>
            <a:ext cx="3674278" cy="1903597"/>
          </a:xfrm>
          <a:prstGeom prst="rect">
            <a:avLst/>
          </a:prstGeom>
        </p:spPr>
      </p:pic>
      <p:sp>
        <p:nvSpPr>
          <p:cNvPr id="3" name="Rechteck 2"/>
          <p:cNvSpPr/>
          <p:nvPr/>
        </p:nvSpPr>
        <p:spPr>
          <a:xfrm>
            <a:off x="4360004" y="2342726"/>
            <a:ext cx="4572000" cy="2681183"/>
          </a:xfrm>
          <a:prstGeom prst="rect">
            <a:avLst/>
          </a:prstGeom>
        </p:spPr>
        <p:txBody>
          <a:bodyPr>
            <a:spAutoFit/>
          </a:bodyPr>
          <a:lstStyle/>
          <a:p>
            <a:pPr fontAlgn="base">
              <a:lnSpc>
                <a:spcPct val="110000"/>
              </a:lnSpc>
            </a:pPr>
            <a:r>
              <a:rPr lang="de-DE" dirty="0">
                <a:solidFill>
                  <a:schemeClr val="tx1">
                    <a:lumMod val="75000"/>
                    <a:lumOff val="25000"/>
                  </a:schemeClr>
                </a:solidFill>
              </a:rPr>
              <a:t>ANTON BRUCKNER PRIVATUNIVERSITÄT</a:t>
            </a:r>
            <a:br>
              <a:rPr lang="de-DE" dirty="0">
                <a:solidFill>
                  <a:schemeClr val="tx1">
                    <a:lumMod val="75000"/>
                    <a:lumOff val="25000"/>
                  </a:schemeClr>
                </a:solidFill>
              </a:rPr>
            </a:br>
            <a:r>
              <a:rPr lang="de-DE" dirty="0">
                <a:solidFill>
                  <a:schemeClr val="tx1">
                    <a:lumMod val="75000"/>
                    <a:lumOff val="25000"/>
                  </a:schemeClr>
                </a:solidFill>
              </a:rPr>
              <a:t>für Musik, Schauspiel und Tanz</a:t>
            </a:r>
          </a:p>
          <a:p>
            <a:pPr fontAlgn="base">
              <a:lnSpc>
                <a:spcPct val="110000"/>
              </a:lnSpc>
            </a:pPr>
            <a:r>
              <a:rPr lang="de-DE" dirty="0">
                <a:solidFill>
                  <a:schemeClr val="tx1">
                    <a:lumMod val="75000"/>
                    <a:lumOff val="25000"/>
                  </a:schemeClr>
                </a:solidFill>
              </a:rPr>
              <a:t>Hagenstraße 57</a:t>
            </a:r>
            <a:r>
              <a:rPr lang="de-AT" dirty="0">
                <a:solidFill>
                  <a:schemeClr val="tx1">
                    <a:lumMod val="75000"/>
                    <a:lumOff val="25000"/>
                  </a:schemeClr>
                </a:solidFill>
              </a:rPr>
              <a:t/>
            </a:r>
            <a:br>
              <a:rPr lang="de-AT" dirty="0">
                <a:solidFill>
                  <a:schemeClr val="tx1">
                    <a:lumMod val="75000"/>
                    <a:lumOff val="25000"/>
                  </a:schemeClr>
                </a:solidFill>
              </a:rPr>
            </a:br>
            <a:r>
              <a:rPr lang="de-DE" dirty="0">
                <a:solidFill>
                  <a:schemeClr val="tx1">
                    <a:lumMod val="75000"/>
                    <a:lumOff val="25000"/>
                  </a:schemeClr>
                </a:solidFill>
              </a:rPr>
              <a:t>4040 Linz</a:t>
            </a:r>
          </a:p>
          <a:p>
            <a:pPr fontAlgn="base">
              <a:lnSpc>
                <a:spcPct val="110000"/>
              </a:lnSpc>
            </a:pPr>
            <a:r>
              <a:rPr lang="de-DE" dirty="0">
                <a:solidFill>
                  <a:schemeClr val="tx1">
                    <a:lumMod val="75000"/>
                    <a:lumOff val="25000"/>
                  </a:schemeClr>
                </a:solidFill>
              </a:rPr>
              <a:t>Österreich</a:t>
            </a:r>
          </a:p>
          <a:p>
            <a:pPr fontAlgn="base">
              <a:lnSpc>
                <a:spcPct val="110000"/>
              </a:lnSpc>
            </a:pPr>
            <a:endParaRPr lang="de-AT" dirty="0" smtClean="0">
              <a:solidFill>
                <a:schemeClr val="tx1">
                  <a:lumMod val="75000"/>
                  <a:lumOff val="25000"/>
                </a:schemeClr>
              </a:solidFill>
            </a:endParaRPr>
          </a:p>
          <a:p>
            <a:pPr fontAlgn="base">
              <a:lnSpc>
                <a:spcPct val="110000"/>
              </a:lnSpc>
            </a:pPr>
            <a:r>
              <a:rPr lang="de-AT" dirty="0" smtClean="0">
                <a:solidFill>
                  <a:schemeClr val="tx1">
                    <a:lumMod val="75000"/>
                    <a:lumOff val="25000"/>
                  </a:schemeClr>
                </a:solidFill>
              </a:rPr>
              <a:t>Mag. Markus Grimberger </a:t>
            </a:r>
            <a:r>
              <a:rPr lang="de-AT" dirty="0">
                <a:solidFill>
                  <a:schemeClr val="tx1">
                    <a:lumMod val="75000"/>
                    <a:lumOff val="25000"/>
                  </a:schemeClr>
                </a:solidFill>
              </a:rPr>
              <a:t/>
            </a:r>
            <a:br>
              <a:rPr lang="de-AT" dirty="0">
                <a:solidFill>
                  <a:schemeClr val="tx1">
                    <a:lumMod val="75000"/>
                    <a:lumOff val="25000"/>
                  </a:schemeClr>
                </a:solidFill>
              </a:rPr>
            </a:br>
            <a:r>
              <a:rPr lang="de-DE" dirty="0">
                <a:solidFill>
                  <a:schemeClr val="tx1">
                    <a:lumMod val="75000"/>
                    <a:lumOff val="25000"/>
                  </a:schemeClr>
                </a:solidFill>
              </a:rPr>
              <a:t>T +43 732 70 </a:t>
            </a:r>
            <a:r>
              <a:rPr lang="de-DE" dirty="0" smtClean="0">
                <a:solidFill>
                  <a:schemeClr val="tx1">
                    <a:lumMod val="75000"/>
                    <a:lumOff val="25000"/>
                  </a:schemeClr>
                </a:solidFill>
              </a:rPr>
              <a:t>1000 291</a:t>
            </a:r>
            <a:r>
              <a:rPr lang="de-AT" dirty="0">
                <a:solidFill>
                  <a:schemeClr val="tx1">
                    <a:lumMod val="75000"/>
                    <a:lumOff val="25000"/>
                  </a:schemeClr>
                </a:solidFill>
              </a:rPr>
              <a:t/>
            </a:r>
            <a:br>
              <a:rPr lang="de-AT" dirty="0">
                <a:solidFill>
                  <a:schemeClr val="tx1">
                    <a:lumMod val="75000"/>
                    <a:lumOff val="25000"/>
                  </a:schemeClr>
                </a:solidFill>
              </a:rPr>
            </a:br>
            <a:r>
              <a:rPr lang="de-DE" dirty="0">
                <a:solidFill>
                  <a:schemeClr val="tx1">
                    <a:lumMod val="75000"/>
                    <a:lumOff val="25000"/>
                  </a:schemeClr>
                </a:solidFill>
              </a:rPr>
              <a:t>F +43 732 70 1000 299</a:t>
            </a:r>
          </a:p>
          <a:p>
            <a:pPr fontAlgn="base">
              <a:lnSpc>
                <a:spcPct val="110000"/>
              </a:lnSpc>
            </a:pPr>
            <a:r>
              <a:rPr lang="de-DE" dirty="0">
                <a:solidFill>
                  <a:schemeClr val="tx1">
                    <a:lumMod val="75000"/>
                    <a:lumOff val="25000"/>
                  </a:schemeClr>
                </a:solidFill>
              </a:rPr>
              <a:t>E  </a:t>
            </a:r>
            <a:r>
              <a:rPr lang="de-AT" dirty="0" smtClean="0">
                <a:hlinkClick r:id="rId3"/>
              </a:rPr>
              <a:t>m.grimberger@bruckneruni.at</a:t>
            </a:r>
            <a:r>
              <a:rPr lang="de-AT" dirty="0" smtClean="0"/>
              <a:t> </a:t>
            </a:r>
            <a:r>
              <a:rPr lang="de-AT" dirty="0"/>
              <a:t/>
            </a:r>
            <a:br>
              <a:rPr lang="de-AT" dirty="0"/>
            </a:br>
            <a:r>
              <a:rPr lang="de-AT" dirty="0"/>
              <a:t>W </a:t>
            </a:r>
            <a:r>
              <a:rPr lang="de-AT" dirty="0">
                <a:hlinkClick r:id="rId4"/>
              </a:rPr>
              <a:t>www.bruckneruni.at</a:t>
            </a:r>
            <a:endParaRPr lang="de-AT" dirty="0"/>
          </a:p>
        </p:txBody>
      </p:sp>
    </p:spTree>
    <p:extLst>
      <p:ext uri="{BB962C8B-B14F-4D97-AF65-F5344CB8AC3E}">
        <p14:creationId xmlns:p14="http://schemas.microsoft.com/office/powerpoint/2010/main" val="2615176872"/>
      </p:ext>
    </p:extLst>
  </p:cSld>
  <p:clrMapOvr>
    <a:masterClrMapping/>
  </p:clrMapOvr>
  <mc:AlternateContent xmlns:mc="http://schemas.openxmlformats.org/markup-compatibility/2006" xmlns:p14="http://schemas.microsoft.com/office/powerpoint/2010/main">
    <mc:Choice Requires="p14">
      <p:transition spd="slow" p14:dur="1500">
        <p14:prism isContent="1"/>
      </p:transition>
    </mc:Choice>
    <mc:Fallback xmlns="">
      <p:transition spd="slow">
        <p:fade/>
      </p:transition>
    </mc:Fallback>
  </mc:AlternateContent>
  <p:timing>
    <p:tnLst>
      <p:par>
        <p:cTn id="1" dur="indefinite" restart="never" nodeType="tmRoot"/>
      </p:par>
    </p:tnLst>
  </p:timing>
</p:sld>
</file>

<file path=ppt/theme/theme1.xml><?xml version="1.0" encoding="utf-8"?>
<a:theme xmlns:a="http://schemas.openxmlformats.org/drawingml/2006/main" name="04_ABPU Vorlage 2017">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 xmlns:thm15="http://schemas.microsoft.com/office/thememl/2012/main" name="Facet" id="{C0C680CD-088A-49FC-A102-D699147F32B2}" vid="{CFBC31BA-B70F-4F30-BCAA-4F3011E16C4D}"/>
    </a:ext>
  </a:extLst>
</a:theme>
</file>

<file path=ppt/theme/theme2.xml><?xml version="1.0" encoding="utf-8"?>
<a:theme xmlns:a="http://schemas.openxmlformats.org/drawingml/2006/main" name="Larissa">
  <a:themeElements>
    <a:clrScheme name="Larissa">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Larissa">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Larissa">
  <a:themeElements>
    <a:clrScheme name="Larissa">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Larissa">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04_ABPU Vorlage 2017</Template>
  <TotalTime>0</TotalTime>
  <Words>745</Words>
  <Application>Microsoft Office PowerPoint</Application>
  <PresentationFormat>Bildschirmpräsentation (16:9)</PresentationFormat>
  <Paragraphs>163</Paragraphs>
  <Slides>13</Slides>
  <Notes>0</Notes>
  <HiddenSlides>0</HiddenSlides>
  <MMClips>0</MMClips>
  <ScaleCrop>false</ScaleCrop>
  <HeadingPairs>
    <vt:vector size="4" baseType="variant">
      <vt:variant>
        <vt:lpstr>Design</vt:lpstr>
      </vt:variant>
      <vt:variant>
        <vt:i4>1</vt:i4>
      </vt:variant>
      <vt:variant>
        <vt:lpstr>Folientitel</vt:lpstr>
      </vt:variant>
      <vt:variant>
        <vt:i4>13</vt:i4>
      </vt:variant>
    </vt:vector>
  </HeadingPairs>
  <TitlesOfParts>
    <vt:vector size="14" baseType="lpstr">
      <vt:lpstr>04_ABPU Vorlage 2017</vt:lpstr>
      <vt:lpstr>Aufnahme- und Zulassungsverfahren im österreichischen Hochschulraum: Quo vadis?  </vt:lpstr>
      <vt:lpstr>Allgemeine Information</vt:lpstr>
      <vt:lpstr>Studienübersicht</vt:lpstr>
      <vt:lpstr>Aufnahme- und Zulassungsverfahren auf mehreren Ebenen</vt:lpstr>
      <vt:lpstr>Warum? </vt:lpstr>
      <vt:lpstr>Rechtsgrundlagen - Privatuniversitäten</vt:lpstr>
      <vt:lpstr>Zulassungsvoraussetzungen gem. UG </vt:lpstr>
      <vt:lpstr>Rechtsgrundlagen der ABPU</vt:lpstr>
      <vt:lpstr>Zulassungsvoraussetzungen</vt:lpstr>
      <vt:lpstr>Verfahrensablauf </vt:lpstr>
      <vt:lpstr>PowerPoint-Präsentation</vt:lpstr>
      <vt:lpstr>PowerPoint-Präsentation</vt:lpstr>
      <vt:lpstr> Danke für Ihre Aufmerksamkeit! </vt:lpstr>
    </vt:vector>
  </TitlesOfParts>
  <Company>Anton Bruckner Privatuniversität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Aufnahme- und Zulassungsverfahren im österreichischen Hochschulraum: Quo vadis?</dc:title>
  <dc:creator>Grimberger Markus</dc:creator>
  <cp:lastModifiedBy>Grimberger Markus</cp:lastModifiedBy>
  <cp:revision>43</cp:revision>
  <cp:lastPrinted>2015-04-02T15:02:45Z</cp:lastPrinted>
  <dcterms:created xsi:type="dcterms:W3CDTF">2017-05-23T07:45:31Z</dcterms:created>
  <dcterms:modified xsi:type="dcterms:W3CDTF">2017-06-22T11:22:17Z</dcterms:modified>
</cp:coreProperties>
</file>